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3"/>
  </p:notesMasterIdLst>
  <p:sldIdLst>
    <p:sldId id="279" r:id="rId5"/>
    <p:sldId id="281" r:id="rId6"/>
    <p:sldId id="282" r:id="rId7"/>
    <p:sldId id="266" r:id="rId8"/>
    <p:sldId id="267" r:id="rId9"/>
    <p:sldId id="288" r:id="rId10"/>
    <p:sldId id="270" r:id="rId11"/>
    <p:sldId id="274" r:id="rId12"/>
  </p:sldIdLst>
  <p:sldSz cx="12192000" cy="6858000"/>
  <p:notesSz cx="6858000" cy="9144000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642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595" userDrawn="1">
          <p15:clr>
            <a:srgbClr val="A4A3A4"/>
          </p15:clr>
        </p15:guide>
        <p15:guide id="5" pos="7378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  <p15:guide id="7" pos="3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EA"/>
    <a:srgbClr val="112530"/>
    <a:srgbClr val="132634"/>
    <a:srgbClr val="078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9" y="77"/>
      </p:cViewPr>
      <p:guideLst>
        <p:guide pos="3840"/>
        <p:guide pos="642"/>
        <p:guide pos="7015"/>
        <p:guide orient="horz" pos="595"/>
        <p:guide pos="7378"/>
        <p:guide orient="horz" pos="3725"/>
        <p:guide pos="3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e Cromhout" userId="dc64cbbc-055f-4f50-b085-8a072fc338ca" providerId="ADAL" clId="{EA0F97E5-6116-4B18-A3CC-56DA5D2DFDBD}"/>
    <pc:docChg chg="undo custSel addSld delSld modSld">
      <pc:chgData name="Sue Cromhout" userId="dc64cbbc-055f-4f50-b085-8a072fc338ca" providerId="ADAL" clId="{EA0F97E5-6116-4B18-A3CC-56DA5D2DFDBD}" dt="2022-11-23T10:11:21.619" v="287" actId="47"/>
      <pc:docMkLst>
        <pc:docMk/>
      </pc:docMkLst>
      <pc:sldChg chg="del">
        <pc:chgData name="Sue Cromhout" userId="dc64cbbc-055f-4f50-b085-8a072fc338ca" providerId="ADAL" clId="{EA0F97E5-6116-4B18-A3CC-56DA5D2DFDBD}" dt="2022-11-23T09:47:56.915" v="3" actId="47"/>
        <pc:sldMkLst>
          <pc:docMk/>
          <pc:sldMk cId="3349779659" sldId="264"/>
        </pc:sldMkLst>
      </pc:sldChg>
      <pc:sldChg chg="modSp mod">
        <pc:chgData name="Sue Cromhout" userId="dc64cbbc-055f-4f50-b085-8a072fc338ca" providerId="ADAL" clId="{EA0F97E5-6116-4B18-A3CC-56DA5D2DFDBD}" dt="2022-11-23T09:48:29.151" v="6"/>
        <pc:sldMkLst>
          <pc:docMk/>
          <pc:sldMk cId="3282449821" sldId="265"/>
        </pc:sldMkLst>
        <pc:spChg chg="mod">
          <ac:chgData name="Sue Cromhout" userId="dc64cbbc-055f-4f50-b085-8a072fc338ca" providerId="ADAL" clId="{EA0F97E5-6116-4B18-A3CC-56DA5D2DFDBD}" dt="2022-11-23T09:48:12.996" v="4" actId="20577"/>
          <ac:spMkLst>
            <pc:docMk/>
            <pc:sldMk cId="3282449821" sldId="265"/>
            <ac:spMk id="4" creationId="{4FBEB05C-351A-91BF-A9C6-2DED227AA71B}"/>
          </ac:spMkLst>
        </pc:spChg>
        <pc:spChg chg="mod">
          <ac:chgData name="Sue Cromhout" userId="dc64cbbc-055f-4f50-b085-8a072fc338ca" providerId="ADAL" clId="{EA0F97E5-6116-4B18-A3CC-56DA5D2DFDBD}" dt="2022-11-23T09:48:29.151" v="6"/>
          <ac:spMkLst>
            <pc:docMk/>
            <pc:sldMk cId="3282449821" sldId="265"/>
            <ac:spMk id="5" creationId="{B0408655-3607-221D-CA9E-736FEB36E655}"/>
          </ac:spMkLst>
        </pc:spChg>
      </pc:sldChg>
      <pc:sldChg chg="addSp delSp modSp mod">
        <pc:chgData name="Sue Cromhout" userId="dc64cbbc-055f-4f50-b085-8a072fc338ca" providerId="ADAL" clId="{EA0F97E5-6116-4B18-A3CC-56DA5D2DFDBD}" dt="2022-11-23T09:53:18.129" v="105" actId="6549"/>
        <pc:sldMkLst>
          <pc:docMk/>
          <pc:sldMk cId="2981958359" sldId="266"/>
        </pc:sldMkLst>
        <pc:spChg chg="mod">
          <ac:chgData name="Sue Cromhout" userId="dc64cbbc-055f-4f50-b085-8a072fc338ca" providerId="ADAL" clId="{EA0F97E5-6116-4B18-A3CC-56DA5D2DFDBD}" dt="2022-11-23T09:48:55.306" v="7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Sue Cromhout" userId="dc64cbbc-055f-4f50-b085-8a072fc338ca" providerId="ADAL" clId="{EA0F97E5-6116-4B18-A3CC-56DA5D2DFDBD}" dt="2022-11-23T09:53:18.129" v="105" actId="6549"/>
          <ac:spMkLst>
            <pc:docMk/>
            <pc:sldMk cId="2981958359" sldId="266"/>
            <ac:spMk id="3" creationId="{3301EC55-8B1A-448D-9867-33F7F6822F75}"/>
          </ac:spMkLst>
        </pc:spChg>
        <pc:spChg chg="del">
          <ac:chgData name="Sue Cromhout" userId="dc64cbbc-055f-4f50-b085-8a072fc338ca" providerId="ADAL" clId="{EA0F97E5-6116-4B18-A3CC-56DA5D2DFDBD}" dt="2022-11-23T09:51:44.924" v="14" actId="478"/>
          <ac:spMkLst>
            <pc:docMk/>
            <pc:sldMk cId="2981958359" sldId="266"/>
            <ac:spMk id="4" creationId="{B82648B4-3289-2DDA-036D-D871BBBAE93C}"/>
          </ac:spMkLst>
        </pc:spChg>
        <pc:picChg chg="add mod ord modCrop">
          <ac:chgData name="Sue Cromhout" userId="dc64cbbc-055f-4f50-b085-8a072fc338ca" providerId="ADAL" clId="{EA0F97E5-6116-4B18-A3CC-56DA5D2DFDBD}" dt="2022-11-23T09:52:16.049" v="20" actId="167"/>
          <ac:picMkLst>
            <pc:docMk/>
            <pc:sldMk cId="2981958359" sldId="266"/>
            <ac:picMk id="7" creationId="{CB4E365E-32A6-1141-F290-6F4F522CEE6C}"/>
          </ac:picMkLst>
        </pc:picChg>
      </pc:sldChg>
      <pc:sldChg chg="addSp delSp modSp mod">
        <pc:chgData name="Sue Cromhout" userId="dc64cbbc-055f-4f50-b085-8a072fc338ca" providerId="ADAL" clId="{EA0F97E5-6116-4B18-A3CC-56DA5D2DFDBD}" dt="2022-11-23T10:02:45.223" v="165" actId="1076"/>
        <pc:sldMkLst>
          <pc:docMk/>
          <pc:sldMk cId="1148643050" sldId="267"/>
        </pc:sldMkLst>
        <pc:spChg chg="mod">
          <ac:chgData name="Sue Cromhout" userId="dc64cbbc-055f-4f50-b085-8a072fc338ca" providerId="ADAL" clId="{EA0F97E5-6116-4B18-A3CC-56DA5D2DFDBD}" dt="2022-11-23T10:01:22.930" v="152" actId="1076"/>
          <ac:spMkLst>
            <pc:docMk/>
            <pc:sldMk cId="1148643050" sldId="267"/>
            <ac:spMk id="2" creationId="{0AD98B9C-04E9-5F59-478B-0A2088285445}"/>
          </ac:spMkLst>
        </pc:spChg>
        <pc:spChg chg="del">
          <ac:chgData name="Sue Cromhout" userId="dc64cbbc-055f-4f50-b085-8a072fc338ca" providerId="ADAL" clId="{EA0F97E5-6116-4B18-A3CC-56DA5D2DFDBD}" dt="2022-11-23T09:54:01.129" v="107" actId="478"/>
          <ac:spMkLst>
            <pc:docMk/>
            <pc:sldMk cId="1148643050" sldId="267"/>
            <ac:spMk id="4" creationId="{B82648B4-3289-2DDA-036D-D871BBBAE93C}"/>
          </ac:spMkLst>
        </pc:spChg>
        <pc:spChg chg="mod">
          <ac:chgData name="Sue Cromhout" userId="dc64cbbc-055f-4f50-b085-8a072fc338ca" providerId="ADAL" clId="{EA0F97E5-6116-4B18-A3CC-56DA5D2DFDBD}" dt="2022-11-23T10:02:45.223" v="165" actId="1076"/>
          <ac:spMkLst>
            <pc:docMk/>
            <pc:sldMk cId="1148643050" sldId="267"/>
            <ac:spMk id="5" creationId="{E57C3FAB-1BC2-B6D9-A4CC-6B92DCEE5C7B}"/>
          </ac:spMkLst>
        </pc:spChg>
        <pc:graphicFrameChg chg="add del mod modGraphic">
          <ac:chgData name="Sue Cromhout" userId="dc64cbbc-055f-4f50-b085-8a072fc338ca" providerId="ADAL" clId="{EA0F97E5-6116-4B18-A3CC-56DA5D2DFDBD}" dt="2022-11-23T09:58:03.487" v="126"/>
          <ac:graphicFrameMkLst>
            <pc:docMk/>
            <pc:sldMk cId="1148643050" sldId="267"/>
            <ac:graphicFrameMk id="3" creationId="{AF169667-8E37-84CD-DEA0-4D6322B26D02}"/>
          </ac:graphicFrameMkLst>
        </pc:graphicFrameChg>
        <pc:picChg chg="add mod modCrop">
          <ac:chgData name="Sue Cromhout" userId="dc64cbbc-055f-4f50-b085-8a072fc338ca" providerId="ADAL" clId="{EA0F97E5-6116-4B18-A3CC-56DA5D2DFDBD}" dt="2022-11-23T10:02:15.930" v="160" actId="1076"/>
          <ac:picMkLst>
            <pc:docMk/>
            <pc:sldMk cId="1148643050" sldId="267"/>
            <ac:picMk id="7" creationId="{96B2C0BB-F4B7-15B8-6329-15D349373C09}"/>
          </ac:picMkLst>
        </pc:picChg>
      </pc:sldChg>
      <pc:sldChg chg="del">
        <pc:chgData name="Sue Cromhout" userId="dc64cbbc-055f-4f50-b085-8a072fc338ca" providerId="ADAL" clId="{EA0F97E5-6116-4B18-A3CC-56DA5D2DFDBD}" dt="2022-11-23T10:03:31.895" v="166" actId="47"/>
        <pc:sldMkLst>
          <pc:docMk/>
          <pc:sldMk cId="280389832" sldId="268"/>
        </pc:sldMkLst>
      </pc:sldChg>
      <pc:sldChg chg="addSp delSp modSp mod">
        <pc:chgData name="Sue Cromhout" userId="dc64cbbc-055f-4f50-b085-8a072fc338ca" providerId="ADAL" clId="{EA0F97E5-6116-4B18-A3CC-56DA5D2DFDBD}" dt="2022-11-23T10:09:55.533" v="273" actId="6549"/>
        <pc:sldMkLst>
          <pc:docMk/>
          <pc:sldMk cId="4003868302" sldId="269"/>
        </pc:sldMkLst>
        <pc:spChg chg="mod">
          <ac:chgData name="Sue Cromhout" userId="dc64cbbc-055f-4f50-b085-8a072fc338ca" providerId="ADAL" clId="{EA0F97E5-6116-4B18-A3CC-56DA5D2DFDBD}" dt="2022-11-23T10:09:14.280" v="266" actId="1076"/>
          <ac:spMkLst>
            <pc:docMk/>
            <pc:sldMk cId="4003868302" sldId="269"/>
            <ac:spMk id="2" creationId="{0AD98B9C-04E9-5F59-478B-0A2088285445}"/>
          </ac:spMkLst>
        </pc:spChg>
        <pc:spChg chg="mod">
          <ac:chgData name="Sue Cromhout" userId="dc64cbbc-055f-4f50-b085-8a072fc338ca" providerId="ADAL" clId="{EA0F97E5-6116-4B18-A3CC-56DA5D2DFDBD}" dt="2022-11-23T10:09:55.533" v="273" actId="6549"/>
          <ac:spMkLst>
            <pc:docMk/>
            <pc:sldMk cId="4003868302" sldId="269"/>
            <ac:spMk id="3" creationId="{3301EC55-8B1A-448D-9867-33F7F6822F75}"/>
          </ac:spMkLst>
        </pc:spChg>
        <pc:spChg chg="del">
          <ac:chgData name="Sue Cromhout" userId="dc64cbbc-055f-4f50-b085-8a072fc338ca" providerId="ADAL" clId="{EA0F97E5-6116-4B18-A3CC-56DA5D2DFDBD}" dt="2022-11-23T10:07:50.363" v="255" actId="478"/>
          <ac:spMkLst>
            <pc:docMk/>
            <pc:sldMk cId="4003868302" sldId="269"/>
            <ac:spMk id="4" creationId="{B82648B4-3289-2DDA-036D-D871BBBAE93C}"/>
          </ac:spMkLst>
        </pc:spChg>
        <pc:spChg chg="del">
          <ac:chgData name="Sue Cromhout" userId="dc64cbbc-055f-4f50-b085-8a072fc338ca" providerId="ADAL" clId="{EA0F97E5-6116-4B18-A3CC-56DA5D2DFDBD}" dt="2022-11-23T10:07:48.928" v="254" actId="478"/>
          <ac:spMkLst>
            <pc:docMk/>
            <pc:sldMk cId="4003868302" sldId="269"/>
            <ac:spMk id="5" creationId="{37AE50A7-9F82-ECA0-10BA-E54BB0DCEBFD}"/>
          </ac:spMkLst>
        </pc:spChg>
        <pc:picChg chg="add mod modCrop">
          <ac:chgData name="Sue Cromhout" userId="dc64cbbc-055f-4f50-b085-8a072fc338ca" providerId="ADAL" clId="{EA0F97E5-6116-4B18-A3CC-56DA5D2DFDBD}" dt="2022-11-23T10:09:06.744" v="264" actId="14100"/>
          <ac:picMkLst>
            <pc:docMk/>
            <pc:sldMk cId="4003868302" sldId="269"/>
            <ac:picMk id="8" creationId="{7F46C16E-25FA-6105-765C-C2C76F00B71A}"/>
          </ac:picMkLst>
        </pc:picChg>
      </pc:sldChg>
      <pc:sldChg chg="modSp mod">
        <pc:chgData name="Sue Cromhout" userId="dc64cbbc-055f-4f50-b085-8a072fc338ca" providerId="ADAL" clId="{EA0F97E5-6116-4B18-A3CC-56DA5D2DFDBD}" dt="2022-11-23T10:11:12.146" v="285" actId="1076"/>
        <pc:sldMkLst>
          <pc:docMk/>
          <pc:sldMk cId="3421327502" sldId="270"/>
        </pc:sldMkLst>
        <pc:spChg chg="mod">
          <ac:chgData name="Sue Cromhout" userId="dc64cbbc-055f-4f50-b085-8a072fc338ca" providerId="ADAL" clId="{EA0F97E5-6116-4B18-A3CC-56DA5D2DFDBD}" dt="2022-11-23T10:10:34.340" v="276" actId="14100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Sue Cromhout" userId="dc64cbbc-055f-4f50-b085-8a072fc338ca" providerId="ADAL" clId="{EA0F97E5-6116-4B18-A3CC-56DA5D2DFDBD}" dt="2022-11-23T10:11:12.146" v="285" actId="1076"/>
          <ac:spMkLst>
            <pc:docMk/>
            <pc:sldMk cId="3421327502" sldId="270"/>
            <ac:spMk id="6" creationId="{02B75B8A-94CD-F441-95F6-1DD882FFEE78}"/>
          </ac:spMkLst>
        </pc:spChg>
      </pc:sldChg>
      <pc:sldChg chg="del">
        <pc:chgData name="Sue Cromhout" userId="dc64cbbc-055f-4f50-b085-8a072fc338ca" providerId="ADAL" clId="{EA0F97E5-6116-4B18-A3CC-56DA5D2DFDBD}" dt="2022-11-23T10:11:20.215" v="286" actId="47"/>
        <pc:sldMkLst>
          <pc:docMk/>
          <pc:sldMk cId="532403499" sldId="271"/>
        </pc:sldMkLst>
      </pc:sldChg>
      <pc:sldChg chg="del">
        <pc:chgData name="Sue Cromhout" userId="dc64cbbc-055f-4f50-b085-8a072fc338ca" providerId="ADAL" clId="{EA0F97E5-6116-4B18-A3CC-56DA5D2DFDBD}" dt="2022-11-23T10:11:21.619" v="287" actId="47"/>
        <pc:sldMkLst>
          <pc:docMk/>
          <pc:sldMk cId="3849759218" sldId="272"/>
        </pc:sldMkLst>
      </pc:sldChg>
      <pc:sldChg chg="del">
        <pc:chgData name="Sue Cromhout" userId="dc64cbbc-055f-4f50-b085-8a072fc338ca" providerId="ADAL" clId="{EA0F97E5-6116-4B18-A3CC-56DA5D2DFDBD}" dt="2022-11-23T09:47:39.266" v="1" actId="47"/>
        <pc:sldMkLst>
          <pc:docMk/>
          <pc:sldMk cId="4024235504" sldId="273"/>
        </pc:sldMkLst>
      </pc:sldChg>
      <pc:sldChg chg="add">
        <pc:chgData name="Sue Cromhout" userId="dc64cbbc-055f-4f50-b085-8a072fc338ca" providerId="ADAL" clId="{EA0F97E5-6116-4B18-A3CC-56DA5D2DFDBD}" dt="2022-11-23T09:47:35.471" v="0"/>
        <pc:sldMkLst>
          <pc:docMk/>
          <pc:sldMk cId="3596831149" sldId="275"/>
        </pc:sldMkLst>
      </pc:sldChg>
      <pc:sldChg chg="add setBg">
        <pc:chgData name="Sue Cromhout" userId="dc64cbbc-055f-4f50-b085-8a072fc338ca" providerId="ADAL" clId="{EA0F97E5-6116-4B18-A3CC-56DA5D2DFDBD}" dt="2022-11-23T09:47:53.091" v="2"/>
        <pc:sldMkLst>
          <pc:docMk/>
          <pc:sldMk cId="3506451037" sldId="276"/>
        </pc:sldMkLst>
      </pc:sldChg>
    </pc:docChg>
  </pc:docChgLst>
  <pc:docChgLst>
    <pc:chgData name="Mel Houseman" userId="7d6e233f-1289-4a6a-9205-ee3f8642932a" providerId="ADAL" clId="{F2EC2875-C670-4B51-8788-419C83F50527}"/>
    <pc:docChg chg="undo redo custSel addSld delSld modSld sldOrd replTag delTag">
      <pc:chgData name="Mel Houseman" userId="7d6e233f-1289-4a6a-9205-ee3f8642932a" providerId="ADAL" clId="{F2EC2875-C670-4B51-8788-419C83F50527}" dt="2022-12-09T15:20:44.183" v="379" actId="11"/>
      <pc:docMkLst>
        <pc:docMk/>
      </pc:docMkLst>
      <pc:sldChg chg="del replTag delTag">
        <pc:chgData name="Mel Houseman" userId="7d6e233f-1289-4a6a-9205-ee3f8642932a" providerId="ADAL" clId="{F2EC2875-C670-4B51-8788-419C83F50527}" dt="2022-12-09T15:11:07.496" v="38" actId="47"/>
        <pc:sldMkLst>
          <pc:docMk/>
          <pc:sldMk cId="3282449821" sldId="265"/>
        </pc:sldMkLst>
      </pc:sldChg>
      <pc:sldChg chg="addSp delSp modSp mod ord replTag delTag">
        <pc:chgData name="Mel Houseman" userId="7d6e233f-1289-4a6a-9205-ee3f8642932a" providerId="ADAL" clId="{F2EC2875-C670-4B51-8788-419C83F50527}" dt="2022-12-09T15:14:05.546" v="166"/>
        <pc:sldMkLst>
          <pc:docMk/>
          <pc:sldMk cId="2981958359" sldId="266"/>
        </pc:sldMkLst>
        <pc:spChg chg="mod">
          <ac:chgData name="Mel Houseman" userId="7d6e233f-1289-4a6a-9205-ee3f8642932a" providerId="ADAL" clId="{F2EC2875-C670-4B51-8788-419C83F50527}" dt="2022-12-09T15:12:17.628" v="92" actId="1076"/>
          <ac:spMkLst>
            <pc:docMk/>
            <pc:sldMk cId="2981958359" sldId="266"/>
            <ac:spMk id="2" creationId="{0AD98B9C-04E9-5F59-478B-0A2088285445}"/>
          </ac:spMkLst>
        </pc:spChg>
        <pc:spChg chg="mod">
          <ac:chgData name="Mel Houseman" userId="7d6e233f-1289-4a6a-9205-ee3f8642932a" providerId="ADAL" clId="{F2EC2875-C670-4B51-8788-419C83F50527}" dt="2022-12-09T15:12:34.356" v="94" actId="14100"/>
          <ac:spMkLst>
            <pc:docMk/>
            <pc:sldMk cId="2981958359" sldId="266"/>
            <ac:spMk id="3" creationId="{3301EC55-8B1A-448D-9867-33F7F6822F75}"/>
          </ac:spMkLst>
        </pc:spChg>
        <pc:spChg chg="add mod">
          <ac:chgData name="Mel Houseman" userId="7d6e233f-1289-4a6a-9205-ee3f8642932a" providerId="ADAL" clId="{F2EC2875-C670-4B51-8788-419C83F50527}" dt="2022-12-09T15:12:17.628" v="92" actId="1076"/>
          <ac:spMkLst>
            <pc:docMk/>
            <pc:sldMk cId="2981958359" sldId="266"/>
            <ac:spMk id="4" creationId="{03851763-8192-D7D7-22FB-AF4CFE11A060}"/>
          </ac:spMkLst>
        </pc:spChg>
        <pc:spChg chg="add mod ord">
          <ac:chgData name="Mel Houseman" userId="7d6e233f-1289-4a6a-9205-ee3f8642932a" providerId="ADAL" clId="{F2EC2875-C670-4B51-8788-419C83F50527}" dt="2022-12-09T15:13:09.973" v="112" actId="18654"/>
          <ac:spMkLst>
            <pc:docMk/>
            <pc:sldMk cId="2981958359" sldId="266"/>
            <ac:spMk id="5" creationId="{62A0DC2C-002C-E3C0-69C8-0DFF4321DD23}"/>
          </ac:spMkLst>
        </pc:spChg>
        <pc:spChg chg="del">
          <ac:chgData name="Mel Houseman" userId="7d6e233f-1289-4a6a-9205-ee3f8642932a" providerId="ADAL" clId="{F2EC2875-C670-4B51-8788-419C83F50527}" dt="2022-12-09T15:12:03.332" v="89" actId="478"/>
          <ac:spMkLst>
            <pc:docMk/>
            <pc:sldMk cId="2981958359" sldId="266"/>
            <ac:spMk id="6" creationId="{1366F68B-7A30-C095-C225-435C94EDA28F}"/>
          </ac:spMkLst>
        </pc:spChg>
        <pc:picChg chg="del">
          <ac:chgData name="Mel Houseman" userId="7d6e233f-1289-4a6a-9205-ee3f8642932a" providerId="ADAL" clId="{F2EC2875-C670-4B51-8788-419C83F50527}" dt="2022-12-09T15:12:57.016" v="109" actId="21"/>
          <ac:picMkLst>
            <pc:docMk/>
            <pc:sldMk cId="2981958359" sldId="266"/>
            <ac:picMk id="7" creationId="{CB4E365E-32A6-1141-F290-6F4F522CEE6C}"/>
          </ac:picMkLst>
        </pc:picChg>
      </pc:sldChg>
      <pc:sldChg chg="addSp delSp modSp mod ord replTag delTag">
        <pc:chgData name="Mel Houseman" userId="7d6e233f-1289-4a6a-9205-ee3f8642932a" providerId="ADAL" clId="{F2EC2875-C670-4B51-8788-419C83F50527}" dt="2022-12-09T15:17:05.241" v="255"/>
        <pc:sldMkLst>
          <pc:docMk/>
          <pc:sldMk cId="1148643050" sldId="267"/>
        </pc:sldMkLst>
        <pc:spChg chg="mod">
          <ac:chgData name="Mel Houseman" userId="7d6e233f-1289-4a6a-9205-ee3f8642932a" providerId="ADAL" clId="{F2EC2875-C670-4B51-8788-419C83F50527}" dt="2022-12-09T15:14:11.089" v="172" actId="14100"/>
          <ac:spMkLst>
            <pc:docMk/>
            <pc:sldMk cId="1148643050" sldId="267"/>
            <ac:spMk id="2" creationId="{0AD98B9C-04E9-5F59-478B-0A2088285445}"/>
          </ac:spMkLst>
        </pc:spChg>
        <pc:spChg chg="add mod">
          <ac:chgData name="Mel Houseman" userId="7d6e233f-1289-4a6a-9205-ee3f8642932a" providerId="ADAL" clId="{F2EC2875-C670-4B51-8788-419C83F50527}" dt="2022-12-09T15:14:07.472" v="169"/>
          <ac:spMkLst>
            <pc:docMk/>
            <pc:sldMk cId="1148643050" sldId="267"/>
            <ac:spMk id="3" creationId="{B11C5BD2-3035-A89F-1B30-E3A99419E1A1}"/>
          </ac:spMkLst>
        </pc:spChg>
        <pc:spChg chg="mod">
          <ac:chgData name="Mel Houseman" userId="7d6e233f-1289-4a6a-9205-ee3f8642932a" providerId="ADAL" clId="{F2EC2875-C670-4B51-8788-419C83F50527}" dt="2022-12-09T15:15:58.214" v="220" actId="12"/>
          <ac:spMkLst>
            <pc:docMk/>
            <pc:sldMk cId="1148643050" sldId="267"/>
            <ac:spMk id="5" creationId="{E57C3FAB-1BC2-B6D9-A4CC-6B92DCEE5C7B}"/>
          </ac:spMkLst>
        </pc:spChg>
        <pc:spChg chg="del">
          <ac:chgData name="Mel Houseman" userId="7d6e233f-1289-4a6a-9205-ee3f8642932a" providerId="ADAL" clId="{F2EC2875-C670-4B51-8788-419C83F50527}" dt="2022-12-09T15:13:43.966" v="141" actId="478"/>
          <ac:spMkLst>
            <pc:docMk/>
            <pc:sldMk cId="1148643050" sldId="267"/>
            <ac:spMk id="9" creationId="{2386F3F7-BEFC-0A41-08E0-D01FF51CD689}"/>
          </ac:spMkLst>
        </pc:spChg>
        <pc:picChg chg="mod modCrop">
          <ac:chgData name="Mel Houseman" userId="7d6e233f-1289-4a6a-9205-ee3f8642932a" providerId="ADAL" clId="{F2EC2875-C670-4B51-8788-419C83F50527}" dt="2022-12-09T15:16:19.454" v="229" actId="18131"/>
          <ac:picMkLst>
            <pc:docMk/>
            <pc:sldMk cId="1148643050" sldId="267"/>
            <ac:picMk id="7" creationId="{96B2C0BB-F4B7-15B8-6329-15D349373C09}"/>
          </ac:picMkLst>
        </pc:picChg>
      </pc:sldChg>
      <pc:sldChg chg="delSp modSp del mod replTag delTag">
        <pc:chgData name="Mel Houseman" userId="7d6e233f-1289-4a6a-9205-ee3f8642932a" providerId="ADAL" clId="{F2EC2875-C670-4B51-8788-419C83F50527}" dt="2022-12-09T15:20:04.280" v="344" actId="47"/>
        <pc:sldMkLst>
          <pc:docMk/>
          <pc:sldMk cId="4003868302" sldId="269"/>
        </pc:sldMkLst>
        <pc:picChg chg="del mod">
          <ac:chgData name="Mel Houseman" userId="7d6e233f-1289-4a6a-9205-ee3f8642932a" providerId="ADAL" clId="{F2EC2875-C670-4B51-8788-419C83F50527}" dt="2022-12-09T15:18:29.279" v="317" actId="21"/>
          <ac:picMkLst>
            <pc:docMk/>
            <pc:sldMk cId="4003868302" sldId="269"/>
            <ac:picMk id="8" creationId="{7F46C16E-25FA-6105-765C-C2C76F00B71A}"/>
          </ac:picMkLst>
        </pc:picChg>
      </pc:sldChg>
      <pc:sldChg chg="delSp modSp mod replTag delTag">
        <pc:chgData name="Mel Houseman" userId="7d6e233f-1289-4a6a-9205-ee3f8642932a" providerId="ADAL" clId="{F2EC2875-C670-4B51-8788-419C83F50527}" dt="2022-12-09T15:20:44.183" v="379" actId="11"/>
        <pc:sldMkLst>
          <pc:docMk/>
          <pc:sldMk cId="3421327502" sldId="270"/>
        </pc:sldMkLst>
        <pc:spChg chg="mod">
          <ac:chgData name="Mel Houseman" userId="7d6e233f-1289-4a6a-9205-ee3f8642932a" providerId="ADAL" clId="{F2EC2875-C670-4B51-8788-419C83F50527}" dt="2022-12-09T15:20:25.528" v="373"/>
          <ac:spMkLst>
            <pc:docMk/>
            <pc:sldMk cId="3421327502" sldId="270"/>
            <ac:spMk id="4" creationId="{F01E031B-F132-3110-1A91-42F60D76533E}"/>
          </ac:spMkLst>
        </pc:spChg>
        <pc:spChg chg="mod">
          <ac:chgData name="Mel Houseman" userId="7d6e233f-1289-4a6a-9205-ee3f8642932a" providerId="ADAL" clId="{F2EC2875-C670-4B51-8788-419C83F50527}" dt="2022-12-09T15:20:44.183" v="379" actId="11"/>
          <ac:spMkLst>
            <pc:docMk/>
            <pc:sldMk cId="3421327502" sldId="270"/>
            <ac:spMk id="6" creationId="{02B75B8A-94CD-F441-95F6-1DD882FFEE78}"/>
          </ac:spMkLst>
        </pc:spChg>
        <pc:spChg chg="del">
          <ac:chgData name="Mel Houseman" userId="7d6e233f-1289-4a6a-9205-ee3f8642932a" providerId="ADAL" clId="{F2EC2875-C670-4B51-8788-419C83F50527}" dt="2022-12-09T15:20:27.758" v="374" actId="478"/>
          <ac:spMkLst>
            <pc:docMk/>
            <pc:sldMk cId="3421327502" sldId="270"/>
            <ac:spMk id="9" creationId="{DE235FB0-1878-DF6B-22DD-FCD61FD4F760}"/>
          </ac:spMkLst>
        </pc:spChg>
      </pc:sldChg>
      <pc:sldChg chg="del replTag delTag">
        <pc:chgData name="Mel Houseman" userId="7d6e233f-1289-4a6a-9205-ee3f8642932a" providerId="ADAL" clId="{F2EC2875-C670-4B51-8788-419C83F50527}" dt="2022-12-09T15:10:54.014" v="23" actId="47"/>
        <pc:sldMkLst>
          <pc:docMk/>
          <pc:sldMk cId="3596831149" sldId="275"/>
        </pc:sldMkLst>
      </pc:sldChg>
      <pc:sldChg chg="del replTag delTag">
        <pc:chgData name="Mel Houseman" userId="7d6e233f-1289-4a6a-9205-ee3f8642932a" providerId="ADAL" clId="{F2EC2875-C670-4B51-8788-419C83F50527}" dt="2022-12-09T15:10:54.014" v="23" actId="47"/>
        <pc:sldMkLst>
          <pc:docMk/>
          <pc:sldMk cId="3506451037" sldId="276"/>
        </pc:sldMkLst>
      </pc:sldChg>
      <pc:sldChg chg="add replTag delTag">
        <pc:chgData name="Mel Houseman" userId="7d6e233f-1289-4a6a-9205-ee3f8642932a" providerId="ADAL" clId="{F2EC2875-C670-4B51-8788-419C83F50527}" dt="2022-12-09T15:10:48.805" v="10"/>
        <pc:sldMkLst>
          <pc:docMk/>
          <pc:sldMk cId="655534723" sldId="279"/>
        </pc:sldMkLst>
      </pc:sldChg>
      <pc:sldChg chg="add replTag delTag">
        <pc:chgData name="Mel Houseman" userId="7d6e233f-1289-4a6a-9205-ee3f8642932a" providerId="ADAL" clId="{F2EC2875-C670-4B51-8788-419C83F50527}" dt="2022-12-09T15:10:48.805" v="12"/>
        <pc:sldMkLst>
          <pc:docMk/>
          <pc:sldMk cId="1982354705" sldId="281"/>
        </pc:sldMkLst>
      </pc:sldChg>
      <pc:sldChg chg="modSp add mod replTag delTag">
        <pc:chgData name="Mel Houseman" userId="7d6e233f-1289-4a6a-9205-ee3f8642932a" providerId="ADAL" clId="{F2EC2875-C670-4B51-8788-419C83F50527}" dt="2022-12-09T15:11:24.414" v="50" actId="108"/>
        <pc:sldMkLst>
          <pc:docMk/>
          <pc:sldMk cId="4080198395" sldId="282"/>
        </pc:sldMkLst>
        <pc:spChg chg="mod">
          <ac:chgData name="Mel Houseman" userId="7d6e233f-1289-4a6a-9205-ee3f8642932a" providerId="ADAL" clId="{F2EC2875-C670-4B51-8788-419C83F50527}" dt="2022-12-09T15:11:04.307" v="35" actId="20577"/>
          <ac:spMkLst>
            <pc:docMk/>
            <pc:sldMk cId="4080198395" sldId="282"/>
            <ac:spMk id="4" creationId="{4FBEB05C-351A-91BF-A9C6-2DED227AA71B}"/>
          </ac:spMkLst>
        </pc:spChg>
        <pc:spChg chg="mod">
          <ac:chgData name="Mel Houseman" userId="7d6e233f-1289-4a6a-9205-ee3f8642932a" providerId="ADAL" clId="{F2EC2875-C670-4B51-8788-419C83F50527}" dt="2022-12-09T15:11:00.790" v="34"/>
          <ac:spMkLst>
            <pc:docMk/>
            <pc:sldMk cId="4080198395" sldId="282"/>
            <ac:spMk id="5" creationId="{B0408655-3607-221D-CA9E-736FEB36E655}"/>
          </ac:spMkLst>
        </pc:spChg>
        <pc:picChg chg="mod">
          <ac:chgData name="Mel Houseman" userId="7d6e233f-1289-4a6a-9205-ee3f8642932a" providerId="ADAL" clId="{F2EC2875-C670-4B51-8788-419C83F50527}" dt="2022-12-09T15:11:24.414" v="50" actId="108"/>
          <ac:picMkLst>
            <pc:docMk/>
            <pc:sldMk cId="4080198395" sldId="282"/>
            <ac:picMk id="6" creationId="{4D7E3BEA-C92D-B8C6-D07C-4A1336D064B5}"/>
          </ac:picMkLst>
        </pc:picChg>
      </pc:sldChg>
      <pc:sldChg chg="new del ord replTag delTag">
        <pc:chgData name="Mel Houseman" userId="7d6e233f-1289-4a6a-9205-ee3f8642932a" providerId="ADAL" clId="{F2EC2875-C670-4B51-8788-419C83F50527}" dt="2022-12-09T15:16:35.544" v="242" actId="47"/>
        <pc:sldMkLst>
          <pc:docMk/>
          <pc:sldMk cId="4138291789" sldId="283"/>
        </pc:sldMkLst>
      </pc:sldChg>
      <pc:sldChg chg="add del replTag delTag">
        <pc:chgData name="Mel Houseman" userId="7d6e233f-1289-4a6a-9205-ee3f8642932a" providerId="ADAL" clId="{F2EC2875-C670-4B51-8788-419C83F50527}" dt="2022-12-09T15:16:35.544" v="242" actId="47"/>
        <pc:sldMkLst>
          <pc:docMk/>
          <pc:sldMk cId="1675202127" sldId="285"/>
        </pc:sldMkLst>
      </pc:sldChg>
      <pc:sldChg chg="add del ord replTag delTag">
        <pc:chgData name="Mel Houseman" userId="7d6e233f-1289-4a6a-9205-ee3f8642932a" providerId="ADAL" clId="{F2EC2875-C670-4B51-8788-419C83F50527}" dt="2022-12-09T15:16:35.544" v="242" actId="47"/>
        <pc:sldMkLst>
          <pc:docMk/>
          <pc:sldMk cId="3500031932" sldId="286"/>
        </pc:sldMkLst>
      </pc:sldChg>
      <pc:sldChg chg="add del replTag delTag">
        <pc:chgData name="Mel Houseman" userId="7d6e233f-1289-4a6a-9205-ee3f8642932a" providerId="ADAL" clId="{F2EC2875-C670-4B51-8788-419C83F50527}" dt="2022-12-09T15:20:07.746" v="351" actId="47"/>
        <pc:sldMkLst>
          <pc:docMk/>
          <pc:sldMk cId="2686488775" sldId="287"/>
        </pc:sldMkLst>
      </pc:sldChg>
      <pc:sldChg chg="addSp delSp modSp add mod replTag delTag">
        <pc:chgData name="Mel Houseman" userId="7d6e233f-1289-4a6a-9205-ee3f8642932a" providerId="ADAL" clId="{F2EC2875-C670-4B51-8788-419C83F50527}" dt="2022-12-09T15:19:51.422" v="341" actId="113"/>
        <pc:sldMkLst>
          <pc:docMk/>
          <pc:sldMk cId="4257962477" sldId="288"/>
        </pc:sldMkLst>
        <pc:spChg chg="mod">
          <ac:chgData name="Mel Houseman" userId="7d6e233f-1289-4a6a-9205-ee3f8642932a" providerId="ADAL" clId="{F2EC2875-C670-4B51-8788-419C83F50527}" dt="2022-12-09T15:18:05.623" v="305"/>
          <ac:spMkLst>
            <pc:docMk/>
            <pc:sldMk cId="4257962477" sldId="288"/>
            <ac:spMk id="2" creationId="{0AD98B9C-04E9-5F59-478B-0A2088285445}"/>
          </ac:spMkLst>
        </pc:spChg>
        <pc:spChg chg="mod">
          <ac:chgData name="Mel Houseman" userId="7d6e233f-1289-4a6a-9205-ee3f8642932a" providerId="ADAL" clId="{F2EC2875-C670-4B51-8788-419C83F50527}" dt="2022-12-09T15:18:10.515" v="306" actId="1076"/>
          <ac:spMkLst>
            <pc:docMk/>
            <pc:sldMk cId="4257962477" sldId="288"/>
            <ac:spMk id="3" creationId="{B11C5BD2-3035-A89F-1B30-E3A99419E1A1}"/>
          </ac:spMkLst>
        </pc:spChg>
        <pc:spChg chg="add del mod ord">
          <ac:chgData name="Mel Houseman" userId="7d6e233f-1289-4a6a-9205-ee3f8642932a" providerId="ADAL" clId="{F2EC2875-C670-4B51-8788-419C83F50527}" dt="2022-12-09T15:19:16.296" v="335" actId="478"/>
          <ac:spMkLst>
            <pc:docMk/>
            <pc:sldMk cId="4257962477" sldId="288"/>
            <ac:spMk id="4" creationId="{B4FB89CE-39BE-0868-BD66-BA8080FB163C}"/>
          </ac:spMkLst>
        </pc:spChg>
        <pc:spChg chg="mod">
          <ac:chgData name="Mel Houseman" userId="7d6e233f-1289-4a6a-9205-ee3f8642932a" providerId="ADAL" clId="{F2EC2875-C670-4B51-8788-419C83F50527}" dt="2022-12-09T15:19:51.422" v="341" actId="113"/>
          <ac:spMkLst>
            <pc:docMk/>
            <pc:sldMk cId="4257962477" sldId="288"/>
            <ac:spMk id="5" creationId="{E57C3FAB-1BC2-B6D9-A4CC-6B92DCEE5C7B}"/>
          </ac:spMkLst>
        </pc:spChg>
        <pc:picChg chg="add mod ord modCrop">
          <ac:chgData name="Mel Houseman" userId="7d6e233f-1289-4a6a-9205-ee3f8642932a" providerId="ADAL" clId="{F2EC2875-C670-4B51-8788-419C83F50527}" dt="2022-12-09T15:19:30.235" v="338" actId="18131"/>
          <ac:picMkLst>
            <pc:docMk/>
            <pc:sldMk cId="4257962477" sldId="288"/>
            <ac:picMk id="6" creationId="{B160E088-B2B5-78E9-5A9A-5B1A4D428EF2}"/>
          </ac:picMkLst>
        </pc:picChg>
        <pc:picChg chg="del mod">
          <ac:chgData name="Mel Houseman" userId="7d6e233f-1289-4a6a-9205-ee3f8642932a" providerId="ADAL" clId="{F2EC2875-C670-4B51-8788-419C83F50527}" dt="2022-12-09T15:18:24.503" v="311" actId="478"/>
          <ac:picMkLst>
            <pc:docMk/>
            <pc:sldMk cId="4257962477" sldId="288"/>
            <ac:picMk id="7" creationId="{96B2C0BB-F4B7-15B8-6329-15D349373C09}"/>
          </ac:picMkLst>
        </pc:picChg>
      </pc:sldChg>
    </pc:docChg>
  </pc:docChgLst>
  <pc:docChgLst>
    <pc:chgData name="Mel Houseman" userId="7d6e233f-1289-4a6a-9205-ee3f8642932a" providerId="ADAL" clId="{4D9B9FDB-7A1F-46B5-A580-31D667B52266}"/>
    <pc:docChg chg="undo redo custSel addSld delSld modSld modMainMaster replTag delTag">
      <pc:chgData name="Mel Houseman" userId="7d6e233f-1289-4a6a-9205-ee3f8642932a" providerId="ADAL" clId="{4D9B9FDB-7A1F-46B5-A580-31D667B52266}" dt="2022-11-07T15:15:36.561" v="2133"/>
      <pc:docMkLst>
        <pc:docMk/>
      </pc:docMkLst>
      <pc:sldChg chg="del replTag delTag">
        <pc:chgData name="Mel Houseman" userId="7d6e233f-1289-4a6a-9205-ee3f8642932a" providerId="ADAL" clId="{4D9B9FDB-7A1F-46B5-A580-31D667B52266}" dt="2022-11-07T14:12:42.119" v="236" actId="47"/>
        <pc:sldMkLst>
          <pc:docMk/>
          <pc:sldMk cId="2180523731" sldId="256"/>
        </pc:sldMkLst>
      </pc:sldChg>
      <pc:sldChg chg="modSp del mod replTag delTag">
        <pc:chgData name="Mel Houseman" userId="7d6e233f-1289-4a6a-9205-ee3f8642932a" providerId="ADAL" clId="{4D9B9FDB-7A1F-46B5-A580-31D667B52266}" dt="2022-11-07T14:20:21.306" v="446" actId="47"/>
        <pc:sldMkLst>
          <pc:docMk/>
          <pc:sldMk cId="3423575134" sldId="257"/>
        </pc:sldMkLst>
        <pc:spChg chg="mod">
          <ac:chgData name="Mel Houseman" userId="7d6e233f-1289-4a6a-9205-ee3f8642932a" providerId="ADAL" clId="{4D9B9FDB-7A1F-46B5-A580-31D667B52266}" dt="2022-11-07T14:12:47.130" v="243" actId="207"/>
          <ac:spMkLst>
            <pc:docMk/>
            <pc:sldMk cId="3423575134" sldId="257"/>
            <ac:spMk id="2" creationId="{9D036145-9151-FB17-41F1-B879D2DE522A}"/>
          </ac:spMkLst>
        </pc:spChg>
      </pc:sldChg>
      <pc:sldChg chg="modSp del mod replTag delTag">
        <pc:chgData name="Mel Houseman" userId="7d6e233f-1289-4a6a-9205-ee3f8642932a" providerId="ADAL" clId="{4D9B9FDB-7A1F-46B5-A580-31D667B52266}" dt="2022-11-07T14:28:49.209" v="656" actId="47"/>
        <pc:sldMkLst>
          <pc:docMk/>
          <pc:sldMk cId="3787990130" sldId="258"/>
        </pc:sldMkLst>
        <pc:spChg chg="mod">
          <ac:chgData name="Mel Houseman" userId="7d6e233f-1289-4a6a-9205-ee3f8642932a" providerId="ADAL" clId="{4D9B9FDB-7A1F-46B5-A580-31D667B52266}" dt="2022-11-07T14:12:52.802" v="248" actId="207"/>
          <ac:spMkLst>
            <pc:docMk/>
            <pc:sldMk cId="3787990130" sldId="258"/>
            <ac:spMk id="2" creationId="{01B0CE90-FCCC-90BD-18FB-335AE5268C46}"/>
          </ac:spMkLst>
        </pc:spChg>
        <pc:picChg chg="mod">
          <ac:chgData name="Mel Houseman" userId="7d6e233f-1289-4a6a-9205-ee3f8642932a" providerId="ADAL" clId="{4D9B9FDB-7A1F-46B5-A580-31D667B52266}" dt="2022-11-07T14:17:23.973" v="387" actId="1076"/>
          <ac:picMkLst>
            <pc:docMk/>
            <pc:sldMk cId="3787990130" sldId="258"/>
            <ac:picMk id="5" creationId="{A184EFFC-0049-BB15-B40A-4C8155BBD1DC}"/>
          </ac:picMkLst>
        </pc:picChg>
      </pc:sldChg>
      <pc:sldChg chg="modSp del mod replTag delTag">
        <pc:chgData name="Mel Houseman" userId="7d6e233f-1289-4a6a-9205-ee3f8642932a" providerId="ADAL" clId="{4D9B9FDB-7A1F-46B5-A580-31D667B52266}" dt="2022-11-07T14:42:40.084" v="1090" actId="47"/>
        <pc:sldMkLst>
          <pc:docMk/>
          <pc:sldMk cId="1695459824" sldId="259"/>
        </pc:sldMkLst>
        <pc:spChg chg="mod">
          <ac:chgData name="Mel Houseman" userId="7d6e233f-1289-4a6a-9205-ee3f8642932a" providerId="ADAL" clId="{4D9B9FDB-7A1F-46B5-A580-31D667B52266}" dt="2022-11-07T14:12:56.676" v="253" actId="207"/>
          <ac:spMkLst>
            <pc:docMk/>
            <pc:sldMk cId="1695459824" sldId="259"/>
            <ac:spMk id="2" creationId="{AE273622-4F66-B5BD-E650-2F3B0BB6F83F}"/>
          </ac:spMkLst>
        </pc:spChg>
        <pc:picChg chg="mod">
          <ac:chgData name="Mel Houseman" userId="7d6e233f-1289-4a6a-9205-ee3f8642932a" providerId="ADAL" clId="{4D9B9FDB-7A1F-46B5-A580-31D667B52266}" dt="2022-11-07T14:25:20.319" v="610" actId="1076"/>
          <ac:picMkLst>
            <pc:docMk/>
            <pc:sldMk cId="1695459824" sldId="259"/>
            <ac:picMk id="5" creationId="{DFADBE23-FA46-955B-29FD-8AB434F57A44}"/>
          </ac:picMkLst>
        </pc:picChg>
      </pc:sldChg>
      <pc:sldChg chg="modSp del mod replTag delTag">
        <pc:chgData name="Mel Houseman" userId="7d6e233f-1289-4a6a-9205-ee3f8642932a" providerId="ADAL" clId="{4D9B9FDB-7A1F-46B5-A580-31D667B52266}" dt="2022-11-07T14:44:56.091" v="1151" actId="47"/>
        <pc:sldMkLst>
          <pc:docMk/>
          <pc:sldMk cId="765177212" sldId="260"/>
        </pc:sldMkLst>
        <pc:spChg chg="mod">
          <ac:chgData name="Mel Houseman" userId="7d6e233f-1289-4a6a-9205-ee3f8642932a" providerId="ADAL" clId="{4D9B9FDB-7A1F-46B5-A580-31D667B52266}" dt="2022-11-07T14:14:30.790" v="316" actId="207"/>
          <ac:spMkLst>
            <pc:docMk/>
            <pc:sldMk cId="765177212" sldId="260"/>
            <ac:spMk id="2" creationId="{16B8C72B-32D0-54FB-D984-AD9EA3777D2F}"/>
          </ac:spMkLst>
        </pc:spChg>
        <pc:picChg chg="mod">
          <ac:chgData name="Mel Houseman" userId="7d6e233f-1289-4a6a-9205-ee3f8642932a" providerId="ADAL" clId="{4D9B9FDB-7A1F-46B5-A580-31D667B52266}" dt="2022-11-07T14:25:15.501" v="604" actId="1076"/>
          <ac:picMkLst>
            <pc:docMk/>
            <pc:sldMk cId="765177212" sldId="260"/>
            <ac:picMk id="5" creationId="{CF72C35A-BB42-E8B4-D661-2D627600450A}"/>
          </ac:picMkLst>
        </pc:picChg>
      </pc:sldChg>
      <pc:sldChg chg="modSp del mod replTag delTag">
        <pc:chgData name="Mel Houseman" userId="7d6e233f-1289-4a6a-9205-ee3f8642932a" providerId="ADAL" clId="{4D9B9FDB-7A1F-46B5-A580-31D667B52266}" dt="2022-11-07T14:57:16.429" v="1508" actId="47"/>
        <pc:sldMkLst>
          <pc:docMk/>
          <pc:sldMk cId="462075904" sldId="261"/>
        </pc:sldMkLst>
        <pc:spChg chg="mod">
          <ac:chgData name="Mel Houseman" userId="7d6e233f-1289-4a6a-9205-ee3f8642932a" providerId="ADAL" clId="{4D9B9FDB-7A1F-46B5-A580-31D667B52266}" dt="2022-11-07T14:13:01.391" v="260" actId="207"/>
          <ac:spMkLst>
            <pc:docMk/>
            <pc:sldMk cId="462075904" sldId="261"/>
            <ac:spMk id="2" creationId="{13C7936F-319D-3BD2-01D7-B351F4B11CA9}"/>
          </ac:spMkLst>
        </pc:spChg>
      </pc:sldChg>
      <pc:sldChg chg="modSp del mod replTag delTag">
        <pc:chgData name="Mel Houseman" userId="7d6e233f-1289-4a6a-9205-ee3f8642932a" providerId="ADAL" clId="{4D9B9FDB-7A1F-46B5-A580-31D667B52266}" dt="2022-11-07T14:58:59.834" v="1579" actId="47"/>
        <pc:sldMkLst>
          <pc:docMk/>
          <pc:sldMk cId="2428399941" sldId="262"/>
        </pc:sldMkLst>
        <pc:spChg chg="mod">
          <ac:chgData name="Mel Houseman" userId="7d6e233f-1289-4a6a-9205-ee3f8642932a" providerId="ADAL" clId="{4D9B9FDB-7A1F-46B5-A580-31D667B52266}" dt="2022-11-07T14:13:05.103" v="265" actId="207"/>
          <ac:spMkLst>
            <pc:docMk/>
            <pc:sldMk cId="2428399941" sldId="262"/>
            <ac:spMk id="2" creationId="{13C7936F-319D-3BD2-01D7-B351F4B11CA9}"/>
          </ac:spMkLst>
        </pc:spChg>
      </pc:sldChg>
      <pc:sldChg chg="modSp del mod replTag delTag">
        <pc:chgData name="Mel Houseman" userId="7d6e233f-1289-4a6a-9205-ee3f8642932a" providerId="ADAL" clId="{4D9B9FDB-7A1F-46B5-A580-31D667B52266}" dt="2022-11-07T14:58:59.834" v="1579" actId="47"/>
        <pc:sldMkLst>
          <pc:docMk/>
          <pc:sldMk cId="795542448" sldId="263"/>
        </pc:sldMkLst>
        <pc:spChg chg="mod">
          <ac:chgData name="Mel Houseman" userId="7d6e233f-1289-4a6a-9205-ee3f8642932a" providerId="ADAL" clId="{4D9B9FDB-7A1F-46B5-A580-31D667B52266}" dt="2022-11-07T14:13:09.149" v="272" actId="207"/>
          <ac:spMkLst>
            <pc:docMk/>
            <pc:sldMk cId="795542448" sldId="263"/>
            <ac:spMk id="2" creationId="{13C7936F-319D-3BD2-01D7-B351F4B11CA9}"/>
          </ac:spMkLst>
        </pc:spChg>
      </pc:sldChg>
      <pc:sldChg chg="addSp delSp modSp mod replTag delTag">
        <pc:chgData name="Mel Houseman" userId="7d6e233f-1289-4a6a-9205-ee3f8642932a" providerId="ADAL" clId="{4D9B9FDB-7A1F-46B5-A580-31D667B52266}" dt="2022-11-07T15:07:00.330" v="1862"/>
        <pc:sldMkLst>
          <pc:docMk/>
          <pc:sldMk cId="3349779659" sldId="264"/>
        </pc:sldMkLst>
        <pc:spChg chg="add mod modCrop">
          <ac:chgData name="Mel Houseman" userId="7d6e233f-1289-4a6a-9205-ee3f8642932a" providerId="ADAL" clId="{4D9B9FDB-7A1F-46B5-A580-31D667B52266}" dt="2022-11-07T14:45:09.566" v="1164" actId="1076"/>
          <ac:spMkLst>
            <pc:docMk/>
            <pc:sldMk cId="3349779659" sldId="264"/>
            <ac:spMk id="4" creationId="{987F6FA5-5573-9D34-ADB6-678275FBD9E7}"/>
          </ac:spMkLst>
        </pc:spChg>
        <pc:spChg chg="add mod">
          <ac:chgData name="Mel Houseman" userId="7d6e233f-1289-4a6a-9205-ee3f8642932a" providerId="ADAL" clId="{4D9B9FDB-7A1F-46B5-A580-31D667B52266}" dt="2022-11-07T14:45:47.480" v="1181" actId="1076"/>
          <ac:spMkLst>
            <pc:docMk/>
            <pc:sldMk cId="3349779659" sldId="264"/>
            <ac:spMk id="5" creationId="{91464586-6F32-DA9C-BAAB-27A934F73D58}"/>
          </ac:spMkLst>
        </pc:spChg>
        <pc:spChg chg="add mod">
          <ac:chgData name="Mel Houseman" userId="7d6e233f-1289-4a6a-9205-ee3f8642932a" providerId="ADAL" clId="{4D9B9FDB-7A1F-46B5-A580-31D667B52266}" dt="2022-11-07T14:45:43.630" v="1180" actId="1076"/>
          <ac:spMkLst>
            <pc:docMk/>
            <pc:sldMk cId="3349779659" sldId="264"/>
            <ac:spMk id="6" creationId="{7E5B0CED-5EFC-80BB-5470-A58057B18F92}"/>
          </ac:spMkLst>
        </pc:spChg>
        <pc:spChg chg="add mod ord">
          <ac:chgData name="Mel Houseman" userId="7d6e233f-1289-4a6a-9205-ee3f8642932a" providerId="ADAL" clId="{4D9B9FDB-7A1F-46B5-A580-31D667B52266}" dt="2022-11-07T14:47:40.935" v="1207" actId="164"/>
          <ac:spMkLst>
            <pc:docMk/>
            <pc:sldMk cId="3349779659" sldId="264"/>
            <ac:spMk id="9" creationId="{209D878F-8859-B655-0BBD-8FC3F90A80D2}"/>
          </ac:spMkLst>
        </pc:spChg>
        <pc:grpChg chg="add del mod">
          <ac:chgData name="Mel Houseman" userId="7d6e233f-1289-4a6a-9205-ee3f8642932a" providerId="ADAL" clId="{4D9B9FDB-7A1F-46B5-A580-31D667B52266}" dt="2022-11-07T15:02:39.407" v="1659" actId="478"/>
          <ac:grpSpMkLst>
            <pc:docMk/>
            <pc:sldMk cId="3349779659" sldId="264"/>
            <ac:grpSpMk id="10" creationId="{FD43EBA5-A141-6B9A-A42E-020FEDEC06D1}"/>
          </ac:grpSpMkLst>
        </pc:grpChg>
        <pc:picChg chg="add del mod">
          <ac:chgData name="Mel Houseman" userId="7d6e233f-1289-4a6a-9205-ee3f8642932a" providerId="ADAL" clId="{4D9B9FDB-7A1F-46B5-A580-31D667B52266}" dt="2022-11-07T15:02:39.407" v="1659" actId="478"/>
          <ac:picMkLst>
            <pc:docMk/>
            <pc:sldMk cId="3349779659" sldId="264"/>
            <ac:picMk id="2" creationId="{BA4C0E91-057A-CCE3-557C-63F6BE8BA8E6}"/>
          </ac:picMkLst>
        </pc:picChg>
        <pc:picChg chg="add del mod">
          <ac:chgData name="Mel Houseman" userId="7d6e233f-1289-4a6a-9205-ee3f8642932a" providerId="ADAL" clId="{4D9B9FDB-7A1F-46B5-A580-31D667B52266}" dt="2022-11-07T14:47:53.474" v="1212" actId="478"/>
          <ac:picMkLst>
            <pc:docMk/>
            <pc:sldMk cId="3349779659" sldId="264"/>
            <ac:picMk id="3" creationId="{7AAF1C21-9D21-D958-CCA9-8B9EE026DD0A}"/>
          </ac:picMkLst>
        </pc:picChg>
        <pc:picChg chg="add mod">
          <ac:chgData name="Mel Houseman" userId="7d6e233f-1289-4a6a-9205-ee3f8642932a" providerId="ADAL" clId="{4D9B9FDB-7A1F-46B5-A580-31D667B52266}" dt="2022-11-07T14:47:40.935" v="1207" actId="164"/>
          <ac:picMkLst>
            <pc:docMk/>
            <pc:sldMk cId="3349779659" sldId="264"/>
            <ac:picMk id="8" creationId="{B7B417F5-24AE-62D5-6C8C-42CC740737D8}"/>
          </ac:picMkLst>
        </pc:picChg>
        <pc:picChg chg="add del mod">
          <ac:chgData name="Mel Houseman" userId="7d6e233f-1289-4a6a-9205-ee3f8642932a" providerId="ADAL" clId="{4D9B9FDB-7A1F-46B5-A580-31D667B52266}" dt="2022-11-07T14:47:43.191" v="1208" actId="478"/>
          <ac:picMkLst>
            <pc:docMk/>
            <pc:sldMk cId="3349779659" sldId="264"/>
            <ac:picMk id="1026" creationId="{051216C3-D5B8-7FFD-41BD-C264E8BCA64F}"/>
          </ac:picMkLst>
        </pc:picChg>
      </pc:sldChg>
      <pc:sldChg chg="addSp delSp modSp new mod replTag delTag">
        <pc:chgData name="Mel Houseman" userId="7d6e233f-1289-4a6a-9205-ee3f8642932a" providerId="ADAL" clId="{4D9B9FDB-7A1F-46B5-A580-31D667B52266}" dt="2022-11-07T15:12:03.385" v="2006"/>
        <pc:sldMkLst>
          <pc:docMk/>
          <pc:sldMk cId="3282449821" sldId="265"/>
        </pc:sldMkLst>
        <pc:spChg chg="add mod topLvl">
          <ac:chgData name="Mel Houseman" userId="7d6e233f-1289-4a6a-9205-ee3f8642932a" providerId="ADAL" clId="{4D9B9FDB-7A1F-46B5-A580-31D667B52266}" dt="2022-11-07T14:11:46.732" v="213" actId="14100"/>
          <ac:spMkLst>
            <pc:docMk/>
            <pc:sldMk cId="3282449821" sldId="265"/>
            <ac:spMk id="3" creationId="{778FCDAD-3707-1CAD-108C-73EF7E8353CC}"/>
          </ac:spMkLst>
        </pc:spChg>
        <pc:spChg chg="add mod topLvl">
          <ac:chgData name="Mel Houseman" userId="7d6e233f-1289-4a6a-9205-ee3f8642932a" providerId="ADAL" clId="{4D9B9FDB-7A1F-46B5-A580-31D667B52266}" dt="2022-11-07T14:11:34.343" v="211" actId="1076"/>
          <ac:spMkLst>
            <pc:docMk/>
            <pc:sldMk cId="3282449821" sldId="265"/>
            <ac:spMk id="4" creationId="{4FBEB05C-351A-91BF-A9C6-2DED227AA71B}"/>
          </ac:spMkLst>
        </pc:spChg>
        <pc:spChg chg="add mod topLvl">
          <ac:chgData name="Mel Houseman" userId="7d6e233f-1289-4a6a-9205-ee3f8642932a" providerId="ADAL" clId="{4D9B9FDB-7A1F-46B5-A580-31D667B52266}" dt="2022-11-07T14:12:10.503" v="224" actId="1037"/>
          <ac:spMkLst>
            <pc:docMk/>
            <pc:sldMk cId="3282449821" sldId="265"/>
            <ac:spMk id="5" creationId="{B0408655-3607-221D-CA9E-736FEB36E655}"/>
          </ac:spMkLst>
        </pc:spChg>
        <pc:grpChg chg="add del mod">
          <ac:chgData name="Mel Houseman" userId="7d6e233f-1289-4a6a-9205-ee3f8642932a" providerId="ADAL" clId="{4D9B9FDB-7A1F-46B5-A580-31D667B52266}" dt="2022-11-07T14:08:13.488" v="145" actId="165"/>
          <ac:grpSpMkLst>
            <pc:docMk/>
            <pc:sldMk cId="3282449821" sldId="265"/>
            <ac:grpSpMk id="2" creationId="{3D69CF2A-9AE7-A996-2268-96E363C0B235}"/>
          </ac:grpSpMkLst>
        </pc:grpChg>
        <pc:picChg chg="add mod topLvl">
          <ac:chgData name="Mel Houseman" userId="7d6e233f-1289-4a6a-9205-ee3f8642932a" providerId="ADAL" clId="{4D9B9FDB-7A1F-46B5-A580-31D667B52266}" dt="2022-11-07T14:12:21.178" v="227" actId="1076"/>
          <ac:picMkLst>
            <pc:docMk/>
            <pc:sldMk cId="3282449821" sldId="265"/>
            <ac:picMk id="6" creationId="{4D7E3BEA-C92D-B8C6-D07C-4A1336D064B5}"/>
          </ac:picMkLst>
        </pc:picChg>
      </pc:sldChg>
      <pc:sldChg chg="addSp delSp modSp new mod replTag delTag">
        <pc:chgData name="Mel Houseman" userId="7d6e233f-1289-4a6a-9205-ee3f8642932a" providerId="ADAL" clId="{4D9B9FDB-7A1F-46B5-A580-31D667B52266}" dt="2022-11-07T15:12:10.537" v="2014"/>
        <pc:sldMkLst>
          <pc:docMk/>
          <pc:sldMk cId="2981958359" sldId="266"/>
        </pc:sldMkLst>
        <pc:spChg chg="add mod">
          <ac:chgData name="Mel Houseman" userId="7d6e233f-1289-4a6a-9205-ee3f8642932a" providerId="ADAL" clId="{4D9B9FDB-7A1F-46B5-A580-31D667B52266}" dt="2022-11-07T15:12:08.312" v="2012" actId="404"/>
          <ac:spMkLst>
            <pc:docMk/>
            <pc:sldMk cId="2981958359" sldId="266"/>
            <ac:spMk id="2" creationId="{0AD98B9C-04E9-5F59-478B-0A2088285445}"/>
          </ac:spMkLst>
        </pc:spChg>
        <pc:spChg chg="add mod">
          <ac:chgData name="Mel Houseman" userId="7d6e233f-1289-4a6a-9205-ee3f8642932a" providerId="ADAL" clId="{4D9B9FDB-7A1F-46B5-A580-31D667B52266}" dt="2022-11-07T14:21:18.354" v="474" actId="3064"/>
          <ac:spMkLst>
            <pc:docMk/>
            <pc:sldMk cId="2981958359" sldId="266"/>
            <ac:spMk id="3" creationId="{3301EC55-8B1A-448D-9867-33F7F6822F75}"/>
          </ac:spMkLst>
        </pc:spChg>
        <pc:spChg chg="add mod ord modCrop">
          <ac:chgData name="Mel Houseman" userId="7d6e233f-1289-4a6a-9205-ee3f8642932a" providerId="ADAL" clId="{4D9B9FDB-7A1F-46B5-A580-31D667B52266}" dt="2022-11-07T14:30:11.338" v="678" actId="18654"/>
          <ac:spMkLst>
            <pc:docMk/>
            <pc:sldMk cId="2981958359" sldId="266"/>
            <ac:spMk id="4" creationId="{B82648B4-3289-2DDA-036D-D871BBBAE93C}"/>
          </ac:spMkLst>
        </pc:spChg>
        <pc:spChg chg="add mod">
          <ac:chgData name="Mel Houseman" userId="7d6e233f-1289-4a6a-9205-ee3f8642932a" providerId="ADAL" clId="{4D9B9FDB-7A1F-46B5-A580-31D667B52266}" dt="2022-11-07T14:23:13.482" v="540" actId="6549"/>
          <ac:spMkLst>
            <pc:docMk/>
            <pc:sldMk cId="2981958359" sldId="266"/>
            <ac:spMk id="6" creationId="{1366F68B-7A30-C095-C225-435C94EDA28F}"/>
          </ac:spMkLst>
        </pc:spChg>
        <pc:picChg chg="add del mod">
          <ac:chgData name="Mel Houseman" userId="7d6e233f-1289-4a6a-9205-ee3f8642932a" providerId="ADAL" clId="{4D9B9FDB-7A1F-46B5-A580-31D667B52266}" dt="2022-11-07T14:17:42.691" v="396"/>
          <ac:picMkLst>
            <pc:docMk/>
            <pc:sldMk cId="2981958359" sldId="266"/>
            <ac:picMk id="5" creationId="{B9D13EF9-27D0-D452-8D29-F7BE574F749C}"/>
          </ac:picMkLst>
        </pc:picChg>
      </pc:sldChg>
      <pc:sldChg chg="addSp delSp modSp add mod replTag delTag">
        <pc:chgData name="Mel Houseman" userId="7d6e233f-1289-4a6a-9205-ee3f8642932a" providerId="ADAL" clId="{4D9B9FDB-7A1F-46B5-A580-31D667B52266}" dt="2022-11-07T15:12:13.969" v="2020" actId="404"/>
        <pc:sldMkLst>
          <pc:docMk/>
          <pc:sldMk cId="1148643050" sldId="267"/>
        </pc:sldMkLst>
        <pc:spChg chg="mod">
          <ac:chgData name="Mel Houseman" userId="7d6e233f-1289-4a6a-9205-ee3f8642932a" providerId="ADAL" clId="{4D9B9FDB-7A1F-46B5-A580-31D667B52266}" dt="2022-11-07T15:12:13.969" v="2020" actId="404"/>
          <ac:spMkLst>
            <pc:docMk/>
            <pc:sldMk cId="1148643050" sldId="267"/>
            <ac:spMk id="2" creationId="{0AD98B9C-04E9-5F59-478B-0A2088285445}"/>
          </ac:spMkLst>
        </pc:spChg>
        <pc:spChg chg="del mod">
          <ac:chgData name="Mel Houseman" userId="7d6e233f-1289-4a6a-9205-ee3f8642932a" providerId="ADAL" clId="{4D9B9FDB-7A1F-46B5-A580-31D667B52266}" dt="2022-11-07T14:21:27.181" v="480" actId="478"/>
          <ac:spMkLst>
            <pc:docMk/>
            <pc:sldMk cId="1148643050" sldId="267"/>
            <ac:spMk id="3" creationId="{3301EC55-8B1A-448D-9867-33F7F6822F75}"/>
          </ac:spMkLst>
        </pc:spChg>
        <pc:spChg chg="add del mod modCrop">
          <ac:chgData name="Mel Houseman" userId="7d6e233f-1289-4a6a-9205-ee3f8642932a" providerId="ADAL" clId="{4D9B9FDB-7A1F-46B5-A580-31D667B52266}" dt="2022-11-07T14:34:45.240" v="799" actId="18654"/>
          <ac:spMkLst>
            <pc:docMk/>
            <pc:sldMk cId="1148643050" sldId="267"/>
            <ac:spMk id="4" creationId="{B82648B4-3289-2DDA-036D-D871BBBAE93C}"/>
          </ac:spMkLst>
        </pc:spChg>
        <pc:spChg chg="add mod">
          <ac:chgData name="Mel Houseman" userId="7d6e233f-1289-4a6a-9205-ee3f8642932a" providerId="ADAL" clId="{4D9B9FDB-7A1F-46B5-A580-31D667B52266}" dt="2022-11-07T14:24:06.465" v="579" actId="113"/>
          <ac:spMkLst>
            <pc:docMk/>
            <pc:sldMk cId="1148643050" sldId="267"/>
            <ac:spMk id="5" creationId="{E57C3FAB-1BC2-B6D9-A4CC-6B92DCEE5C7B}"/>
          </ac:spMkLst>
        </pc:spChg>
        <pc:spChg chg="del mod">
          <ac:chgData name="Mel Houseman" userId="7d6e233f-1289-4a6a-9205-ee3f8642932a" providerId="ADAL" clId="{4D9B9FDB-7A1F-46B5-A580-31D667B52266}" dt="2022-11-07T14:21:58.786" v="487" actId="478"/>
          <ac:spMkLst>
            <pc:docMk/>
            <pc:sldMk cId="1148643050" sldId="267"/>
            <ac:spMk id="6" creationId="{1366F68B-7A30-C095-C225-435C94EDA28F}"/>
          </ac:spMkLst>
        </pc:spChg>
        <pc:spChg chg="add del mod">
          <ac:chgData name="Mel Houseman" userId="7d6e233f-1289-4a6a-9205-ee3f8642932a" providerId="ADAL" clId="{4D9B9FDB-7A1F-46B5-A580-31D667B52266}" dt="2022-11-07T14:27:53.817" v="638" actId="478"/>
          <ac:spMkLst>
            <pc:docMk/>
            <pc:sldMk cId="1148643050" sldId="267"/>
            <ac:spMk id="7" creationId="{86527059-56EB-7D43-13B8-9007ED8E567A}"/>
          </ac:spMkLst>
        </pc:spChg>
        <pc:spChg chg="add mod">
          <ac:chgData name="Mel Houseman" userId="7d6e233f-1289-4a6a-9205-ee3f8642932a" providerId="ADAL" clId="{4D9B9FDB-7A1F-46B5-A580-31D667B52266}" dt="2022-11-07T14:28:04.914" v="648" actId="1076"/>
          <ac:spMkLst>
            <pc:docMk/>
            <pc:sldMk cId="1148643050" sldId="267"/>
            <ac:spMk id="9" creationId="{2386F3F7-BEFC-0A41-08E0-D01FF51CD689}"/>
          </ac:spMkLst>
        </pc:spChg>
        <pc:picChg chg="add del mod">
          <ac:chgData name="Mel Houseman" userId="7d6e233f-1289-4a6a-9205-ee3f8642932a" providerId="ADAL" clId="{4D9B9FDB-7A1F-46B5-A580-31D667B52266}" dt="2022-11-07T14:24:28.108" v="590"/>
          <ac:picMkLst>
            <pc:docMk/>
            <pc:sldMk cId="1148643050" sldId="267"/>
            <ac:picMk id="8" creationId="{5F79078F-13A1-6192-92A2-2D95B4207940}"/>
          </ac:picMkLst>
        </pc:picChg>
      </pc:sldChg>
      <pc:sldChg chg="addSp delSp modSp new mod replTag delTag">
        <pc:chgData name="Mel Houseman" userId="7d6e233f-1289-4a6a-9205-ee3f8642932a" providerId="ADAL" clId="{4D9B9FDB-7A1F-46B5-A580-31D667B52266}" dt="2022-11-07T15:15:36.561" v="2133"/>
        <pc:sldMkLst>
          <pc:docMk/>
          <pc:sldMk cId="280389832" sldId="268"/>
        </pc:sldMkLst>
        <pc:spChg chg="add mod">
          <ac:chgData name="Mel Houseman" userId="7d6e233f-1289-4a6a-9205-ee3f8642932a" providerId="ADAL" clId="{4D9B9FDB-7A1F-46B5-A580-31D667B52266}" dt="2022-11-07T15:12:18.838" v="2026" actId="404"/>
          <ac:spMkLst>
            <pc:docMk/>
            <pc:sldMk cId="280389832" sldId="268"/>
            <ac:spMk id="2" creationId="{A9D9A660-9E5C-49D6-A36B-A5F1A9F337D4}"/>
          </ac:spMkLst>
        </pc:spChg>
        <pc:spChg chg="add mod or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3" creationId="{BD506A4D-3785-6AD9-D519-960D3E3D1888}"/>
          </ac:spMkLst>
        </pc:spChg>
        <pc:spChg chg="add mod or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4" creationId="{5B63639B-2A9B-5BFB-8854-F1A0F525B652}"/>
          </ac:spMkLst>
        </pc:spChg>
        <pc:spChg chg="add mod or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5" creationId="{912920FF-5249-5F3D-80D1-2B3EACE95F86}"/>
          </ac:spMkLst>
        </pc:spChg>
        <pc:spChg chg="add mo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7" creationId="{F15313EC-3604-F118-F71D-636E47B4E0BA}"/>
          </ac:spMkLst>
        </pc:spChg>
        <pc:spChg chg="add mo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8" creationId="{30D031D6-F723-BD9C-1B76-9F8A81BE80F5}"/>
          </ac:spMkLst>
        </pc:spChg>
        <pc:spChg chg="add mo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9" creationId="{62D5F2D9-D8B2-EB92-8191-F8339AF63138}"/>
          </ac:spMkLst>
        </pc:spChg>
        <pc:spChg chg="add mo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10" creationId="{E2EE0020-EA97-F34E-9329-1E07412B644C}"/>
          </ac:spMkLst>
        </pc:spChg>
        <pc:spChg chg="add del mod">
          <ac:chgData name="Mel Houseman" userId="7d6e233f-1289-4a6a-9205-ee3f8642932a" providerId="ADAL" clId="{4D9B9FDB-7A1F-46B5-A580-31D667B52266}" dt="2022-11-07T14:55:03.413" v="1445" actId="478"/>
          <ac:spMkLst>
            <pc:docMk/>
            <pc:sldMk cId="280389832" sldId="268"/>
            <ac:spMk id="11" creationId="{84937ED4-51A9-7B13-73D7-F9424E753DEC}"/>
          </ac:spMkLst>
        </pc:spChg>
        <pc:spChg chg="add del mod ord modCrop">
          <ac:chgData name="Mel Houseman" userId="7d6e233f-1289-4a6a-9205-ee3f8642932a" providerId="ADAL" clId="{4D9B9FDB-7A1F-46B5-A580-31D667B52266}" dt="2022-11-07T14:41:23.029" v="1028" actId="478"/>
          <ac:spMkLst>
            <pc:docMk/>
            <pc:sldMk cId="280389832" sldId="268"/>
            <ac:spMk id="12" creationId="{22F2E89A-1B5A-6F72-09A7-E7F15AFD2852}"/>
          </ac:spMkLst>
        </pc:spChg>
        <pc:spChg chg="add del mod">
          <ac:chgData name="Mel Houseman" userId="7d6e233f-1289-4a6a-9205-ee3f8642932a" providerId="ADAL" clId="{4D9B9FDB-7A1F-46B5-A580-31D667B52266}" dt="2022-11-07T14:41:23.596" v="1029" actId="478"/>
          <ac:spMkLst>
            <pc:docMk/>
            <pc:sldMk cId="280389832" sldId="268"/>
            <ac:spMk id="13" creationId="{9AEDBD5B-F123-84C9-39BC-67FEA11FB5B7}"/>
          </ac:spMkLst>
        </pc:spChg>
        <pc:spChg chg="add mod ord">
          <ac:chgData name="Mel Houseman" userId="7d6e233f-1289-4a6a-9205-ee3f8642932a" providerId="ADAL" clId="{4D9B9FDB-7A1F-46B5-A580-31D667B52266}" dt="2022-11-07T14:53:06.267" v="1374" actId="167"/>
          <ac:spMkLst>
            <pc:docMk/>
            <pc:sldMk cId="280389832" sldId="268"/>
            <ac:spMk id="14" creationId="{6C33C3F8-AD9F-BD71-0971-BF2B40A08C6C}"/>
          </ac:spMkLst>
        </pc:spChg>
        <pc:spChg chg="add mod ord">
          <ac:chgData name="Mel Houseman" userId="7d6e233f-1289-4a6a-9205-ee3f8642932a" providerId="ADAL" clId="{4D9B9FDB-7A1F-46B5-A580-31D667B52266}" dt="2022-11-07T14:53:10.342" v="1375" actId="207"/>
          <ac:spMkLst>
            <pc:docMk/>
            <pc:sldMk cId="280389832" sldId="268"/>
            <ac:spMk id="15" creationId="{92F8227F-C4F7-A2FD-AC0A-B4D967206A5E}"/>
          </ac:spMkLst>
        </pc:spChg>
        <pc:spChg chg="add mod">
          <ac:chgData name="Mel Houseman" userId="7d6e233f-1289-4a6a-9205-ee3f8642932a" providerId="ADAL" clId="{4D9B9FDB-7A1F-46B5-A580-31D667B52266}" dt="2022-11-07T15:07:53.797" v="1903" actId="1036"/>
          <ac:spMkLst>
            <pc:docMk/>
            <pc:sldMk cId="280389832" sldId="268"/>
            <ac:spMk id="16" creationId="{B6FCC93A-456B-C62C-D347-02BAC61DAD1F}"/>
          </ac:spMkLst>
        </pc:spChg>
      </pc:sldChg>
      <pc:sldChg chg="addSp modSp add mod setBg replTag delTag">
        <pc:chgData name="Mel Houseman" userId="7d6e233f-1289-4a6a-9205-ee3f8642932a" providerId="ADAL" clId="{4D9B9FDB-7A1F-46B5-A580-31D667B52266}" dt="2022-11-07T15:15:24.774" v="2129"/>
        <pc:sldMkLst>
          <pc:docMk/>
          <pc:sldMk cId="4003868302" sldId="269"/>
        </pc:sldMkLst>
        <pc:spChg chg="mod">
          <ac:chgData name="Mel Houseman" userId="7d6e233f-1289-4a6a-9205-ee3f8642932a" providerId="ADAL" clId="{4D9B9FDB-7A1F-46B5-A580-31D667B52266}" dt="2022-11-07T15:12:23.041" v="2034" actId="404"/>
          <ac:spMkLst>
            <pc:docMk/>
            <pc:sldMk cId="4003868302" sldId="269"/>
            <ac:spMk id="2" creationId="{0AD98B9C-04E9-5F59-478B-0A2088285445}"/>
          </ac:spMkLst>
        </pc:spChg>
        <pc:spChg chg="mod">
          <ac:chgData name="Mel Houseman" userId="7d6e233f-1289-4a6a-9205-ee3f8642932a" providerId="ADAL" clId="{4D9B9FDB-7A1F-46B5-A580-31D667B52266}" dt="2022-11-07T14:43:10.201" v="1126" actId="113"/>
          <ac:spMkLst>
            <pc:docMk/>
            <pc:sldMk cId="4003868302" sldId="269"/>
            <ac:spMk id="3" creationId="{3301EC55-8B1A-448D-9867-33F7F6822F75}"/>
          </ac:spMkLst>
        </pc:spChg>
        <pc:spChg chg="mod ord modCrop">
          <ac:chgData name="Mel Houseman" userId="7d6e233f-1289-4a6a-9205-ee3f8642932a" providerId="ADAL" clId="{4D9B9FDB-7A1F-46B5-A580-31D667B52266}" dt="2022-11-07T14:44:38.380" v="1147" actId="167"/>
          <ac:spMkLst>
            <pc:docMk/>
            <pc:sldMk cId="4003868302" sldId="269"/>
            <ac:spMk id="4" creationId="{B82648B4-3289-2DDA-036D-D871BBBAE93C}"/>
          </ac:spMkLst>
        </pc:spChg>
        <pc:spChg chg="add mod ord modCrop">
          <ac:chgData name="Mel Houseman" userId="7d6e233f-1289-4a6a-9205-ee3f8642932a" providerId="ADAL" clId="{4D9B9FDB-7A1F-46B5-A580-31D667B52266}" dt="2022-11-07T14:44:49.559" v="1148" actId="18131"/>
          <ac:spMkLst>
            <pc:docMk/>
            <pc:sldMk cId="4003868302" sldId="269"/>
            <ac:spMk id="5" creationId="{37AE50A7-9F82-ECA0-10BA-E54BB0DCEBFD}"/>
          </ac:spMkLst>
        </pc:spChg>
      </pc:sldChg>
      <pc:sldChg chg="addSp delSp modSp new mod replTag delTag">
        <pc:chgData name="Mel Houseman" userId="7d6e233f-1289-4a6a-9205-ee3f8642932a" providerId="ADAL" clId="{4D9B9FDB-7A1F-46B5-A580-31D667B52266}" dt="2022-11-07T15:15:19.184" v="2123"/>
        <pc:sldMkLst>
          <pc:docMk/>
          <pc:sldMk cId="3421327502" sldId="270"/>
        </pc:sldMkLst>
        <pc:spChg chg="add mod">
          <ac:chgData name="Mel Houseman" userId="7d6e233f-1289-4a6a-9205-ee3f8642932a" providerId="ADAL" clId="{4D9B9FDB-7A1F-46B5-A580-31D667B52266}" dt="2022-11-07T14:50:28.841" v="1292" actId="2085"/>
          <ac:spMkLst>
            <pc:docMk/>
            <pc:sldMk cId="3421327502" sldId="270"/>
            <ac:spMk id="2" creationId="{F821BC3C-C630-DA32-CC62-0EF8BBCB59F4}"/>
          </ac:spMkLst>
        </pc:spChg>
        <pc:spChg chg="add mod">
          <ac:chgData name="Mel Houseman" userId="7d6e233f-1289-4a6a-9205-ee3f8642932a" providerId="ADAL" clId="{4D9B9FDB-7A1F-46B5-A580-31D667B52266}" dt="2022-11-07T14:50:52.391" v="1303" actId="2085"/>
          <ac:spMkLst>
            <pc:docMk/>
            <pc:sldMk cId="3421327502" sldId="270"/>
            <ac:spMk id="3" creationId="{155D9563-4DC4-E88D-B6BB-AE1B5F26627B}"/>
          </ac:spMkLst>
        </pc:spChg>
        <pc:spChg chg="add mod">
          <ac:chgData name="Mel Houseman" userId="7d6e233f-1289-4a6a-9205-ee3f8642932a" providerId="ADAL" clId="{4D9B9FDB-7A1F-46B5-A580-31D667B52266}" dt="2022-11-07T15:13:11.671" v="2067" actId="20577"/>
          <ac:spMkLst>
            <pc:docMk/>
            <pc:sldMk cId="3421327502" sldId="270"/>
            <ac:spMk id="4" creationId="{F01E031B-F132-3110-1A91-42F60D76533E}"/>
          </ac:spMkLst>
        </pc:spChg>
        <pc:spChg chg="add mod">
          <ac:chgData name="Mel Houseman" userId="7d6e233f-1289-4a6a-9205-ee3f8642932a" providerId="ADAL" clId="{4D9B9FDB-7A1F-46B5-A580-31D667B52266}" dt="2022-11-07T15:14:22.140" v="2097" actId="113"/>
          <ac:spMkLst>
            <pc:docMk/>
            <pc:sldMk cId="3421327502" sldId="270"/>
            <ac:spMk id="6" creationId="{02B75B8A-94CD-F441-95F6-1DD882FFEE78}"/>
          </ac:spMkLst>
        </pc:spChg>
        <pc:spChg chg="add del mod">
          <ac:chgData name="Mel Houseman" userId="7d6e233f-1289-4a6a-9205-ee3f8642932a" providerId="ADAL" clId="{4D9B9FDB-7A1F-46B5-A580-31D667B52266}" dt="2022-11-07T14:51:47.206" v="1345" actId="478"/>
          <ac:spMkLst>
            <pc:docMk/>
            <pc:sldMk cId="3421327502" sldId="270"/>
            <ac:spMk id="8" creationId="{EBDD7A09-EDCA-8317-67F2-D21B1C4DB84B}"/>
          </ac:spMkLst>
        </pc:spChg>
        <pc:spChg chg="add mod modCrop">
          <ac:chgData name="Mel Houseman" userId="7d6e233f-1289-4a6a-9205-ee3f8642932a" providerId="ADAL" clId="{4D9B9FDB-7A1F-46B5-A580-31D667B52266}" dt="2022-11-07T14:57:08.603" v="1505" actId="18131"/>
          <ac:spMkLst>
            <pc:docMk/>
            <pc:sldMk cId="3421327502" sldId="270"/>
            <ac:spMk id="9" creationId="{DE235FB0-1878-DF6B-22DD-FCD61FD4F760}"/>
          </ac:spMkLst>
        </pc:spChg>
        <pc:spChg chg="add del mod">
          <ac:chgData name="Mel Houseman" userId="7d6e233f-1289-4a6a-9205-ee3f8642932a" providerId="ADAL" clId="{4D9B9FDB-7A1F-46B5-A580-31D667B52266}" dt="2022-11-07T15:03:23.443" v="1683" actId="478"/>
          <ac:spMkLst>
            <pc:docMk/>
            <pc:sldMk cId="3421327502" sldId="270"/>
            <ac:spMk id="10" creationId="{38FFCB26-7317-02D6-8E09-376DA4591681}"/>
          </ac:spMkLst>
        </pc:spChg>
      </pc:sldChg>
      <pc:sldChg chg="modSp add mod replTag delTag">
        <pc:chgData name="Mel Houseman" userId="7d6e233f-1289-4a6a-9205-ee3f8642932a" providerId="ADAL" clId="{4D9B9FDB-7A1F-46B5-A580-31D667B52266}" dt="2022-11-07T15:15:19.712" v="2125"/>
        <pc:sldMkLst>
          <pc:docMk/>
          <pc:sldMk cId="532403499" sldId="271"/>
        </pc:sldMkLst>
        <pc:spChg chg="mod">
          <ac:chgData name="Mel Houseman" userId="7d6e233f-1289-4a6a-9205-ee3f8642932a" providerId="ADAL" clId="{4D9B9FDB-7A1F-46B5-A580-31D667B52266}" dt="2022-11-07T15:12:34.453" v="2050" actId="403"/>
          <ac:spMkLst>
            <pc:docMk/>
            <pc:sldMk cId="532403499" sldId="271"/>
            <ac:spMk id="4" creationId="{F01E031B-F132-3110-1A91-42F60D76533E}"/>
          </ac:spMkLst>
        </pc:spChg>
        <pc:spChg chg="mod">
          <ac:chgData name="Mel Houseman" userId="7d6e233f-1289-4a6a-9205-ee3f8642932a" providerId="ADAL" clId="{4D9B9FDB-7A1F-46B5-A580-31D667B52266}" dt="2022-11-07T15:14:36.332" v="2104" actId="113"/>
          <ac:spMkLst>
            <pc:docMk/>
            <pc:sldMk cId="532403499" sldId="271"/>
            <ac:spMk id="6" creationId="{02B75B8A-94CD-F441-95F6-1DD882FFEE78}"/>
          </ac:spMkLst>
        </pc:spChg>
      </pc:sldChg>
      <pc:sldChg chg="modSp add mod replTag delTag">
        <pc:chgData name="Mel Houseman" userId="7d6e233f-1289-4a6a-9205-ee3f8642932a" providerId="ADAL" clId="{4D9B9FDB-7A1F-46B5-A580-31D667B52266}" dt="2022-11-07T15:15:21.086" v="2127"/>
        <pc:sldMkLst>
          <pc:docMk/>
          <pc:sldMk cId="3849759218" sldId="272"/>
        </pc:sldMkLst>
        <pc:spChg chg="mod">
          <ac:chgData name="Mel Houseman" userId="7d6e233f-1289-4a6a-9205-ee3f8642932a" providerId="ADAL" clId="{4D9B9FDB-7A1F-46B5-A580-31D667B52266}" dt="2022-11-07T15:12:39.922" v="2058" actId="404"/>
          <ac:spMkLst>
            <pc:docMk/>
            <pc:sldMk cId="3849759218" sldId="272"/>
            <ac:spMk id="4" creationId="{F01E031B-F132-3110-1A91-42F60D76533E}"/>
          </ac:spMkLst>
        </pc:spChg>
        <pc:spChg chg="mod">
          <ac:chgData name="Mel Houseman" userId="7d6e233f-1289-4a6a-9205-ee3f8642932a" providerId="ADAL" clId="{4D9B9FDB-7A1F-46B5-A580-31D667B52266}" dt="2022-11-07T15:15:15.168" v="2121" actId="113"/>
          <ac:spMkLst>
            <pc:docMk/>
            <pc:sldMk cId="3849759218" sldId="272"/>
            <ac:spMk id="6" creationId="{02B75B8A-94CD-F441-95F6-1DD882FFEE78}"/>
          </ac:spMkLst>
        </pc:spChg>
      </pc:sldChg>
      <pc:sldChg chg="addSp delSp modSp new mod replTag delTag">
        <pc:chgData name="Mel Houseman" userId="7d6e233f-1289-4a6a-9205-ee3f8642932a" providerId="ADAL" clId="{4D9B9FDB-7A1F-46B5-A580-31D667B52266}" dt="2022-11-07T15:09:16.388" v="1933"/>
        <pc:sldMkLst>
          <pc:docMk/>
          <pc:sldMk cId="4024235504" sldId="273"/>
        </pc:sldMkLst>
        <pc:spChg chg="add mod topLvl">
          <ac:chgData name="Mel Houseman" userId="7d6e233f-1289-4a6a-9205-ee3f8642932a" providerId="ADAL" clId="{4D9B9FDB-7A1F-46B5-A580-31D667B52266}" dt="2022-11-07T15:03:03.790" v="1669" actId="404"/>
          <ac:spMkLst>
            <pc:docMk/>
            <pc:sldMk cId="4024235504" sldId="273"/>
            <ac:spMk id="2" creationId="{A0C122E4-0E6E-11CA-3A06-99E84381566E}"/>
          </ac:spMkLst>
        </pc:spChg>
        <pc:spChg chg="add mod topLvl">
          <ac:chgData name="Mel Houseman" userId="7d6e233f-1289-4a6a-9205-ee3f8642932a" providerId="ADAL" clId="{4D9B9FDB-7A1F-46B5-A580-31D667B52266}" dt="2022-11-07T15:03:03.790" v="1669" actId="404"/>
          <ac:spMkLst>
            <pc:docMk/>
            <pc:sldMk cId="4024235504" sldId="273"/>
            <ac:spMk id="3" creationId="{228FF699-D7FA-46AE-1090-340BB8AF6534}"/>
          </ac:spMkLst>
        </pc:spChg>
        <pc:spChg chg="add mod topLvl">
          <ac:chgData name="Mel Houseman" userId="7d6e233f-1289-4a6a-9205-ee3f8642932a" providerId="ADAL" clId="{4D9B9FDB-7A1F-46B5-A580-31D667B52266}" dt="2022-11-07T15:02:58.358" v="1666" actId="165"/>
          <ac:spMkLst>
            <pc:docMk/>
            <pc:sldMk cId="4024235504" sldId="273"/>
            <ac:spMk id="4" creationId="{1405546F-2388-F782-71F5-578A32F62273}"/>
          </ac:spMkLst>
        </pc:spChg>
        <pc:spChg chg="mod">
          <ac:chgData name="Mel Houseman" userId="7d6e233f-1289-4a6a-9205-ee3f8642932a" providerId="ADAL" clId="{4D9B9FDB-7A1F-46B5-A580-31D667B52266}" dt="2022-11-07T15:01:08.972" v="1628"/>
          <ac:spMkLst>
            <pc:docMk/>
            <pc:sldMk cId="4024235504" sldId="273"/>
            <ac:spMk id="8" creationId="{047802C9-4DBB-C6A3-289D-F5F5EC70DE67}"/>
          </ac:spMkLst>
        </pc:spChg>
        <pc:spChg chg="add mod ord modCrop">
          <ac:chgData name="Mel Houseman" userId="7d6e233f-1289-4a6a-9205-ee3f8642932a" providerId="ADAL" clId="{4D9B9FDB-7A1F-46B5-A580-31D667B52266}" dt="2022-11-07T15:04:20.375" v="1714" actId="18131"/>
          <ac:spMkLst>
            <pc:docMk/>
            <pc:sldMk cId="4024235504" sldId="273"/>
            <ac:spMk id="10" creationId="{45765F21-C080-B885-34ED-9383A8A2DAA6}"/>
          </ac:spMkLst>
        </pc:spChg>
        <pc:spChg chg="add mod ord">
          <ac:chgData name="Mel Houseman" userId="7d6e233f-1289-4a6a-9205-ee3f8642932a" providerId="ADAL" clId="{4D9B9FDB-7A1F-46B5-A580-31D667B52266}" dt="2022-11-07T15:06:20.827" v="1860" actId="207"/>
          <ac:spMkLst>
            <pc:docMk/>
            <pc:sldMk cId="4024235504" sldId="273"/>
            <ac:spMk id="11" creationId="{AACEABB8-B919-6EA6-7B23-EF98E3ADB8C2}"/>
          </ac:spMkLst>
        </pc:spChg>
        <pc:grpChg chg="add del mod">
          <ac:chgData name="Mel Houseman" userId="7d6e233f-1289-4a6a-9205-ee3f8642932a" providerId="ADAL" clId="{4D9B9FDB-7A1F-46B5-A580-31D667B52266}" dt="2022-11-07T15:02:58.358" v="1666" actId="165"/>
          <ac:grpSpMkLst>
            <pc:docMk/>
            <pc:sldMk cId="4024235504" sldId="273"/>
            <ac:grpSpMk id="5" creationId="{E1D40EA8-3DCC-557B-3193-A68C3D367401}"/>
          </ac:grpSpMkLst>
        </pc:grpChg>
        <pc:grpChg chg="add mod">
          <ac:chgData name="Mel Houseman" userId="7d6e233f-1289-4a6a-9205-ee3f8642932a" providerId="ADAL" clId="{4D9B9FDB-7A1F-46B5-A580-31D667B52266}" dt="2022-11-07T15:01:08.972" v="1628"/>
          <ac:grpSpMkLst>
            <pc:docMk/>
            <pc:sldMk cId="4024235504" sldId="273"/>
            <ac:grpSpMk id="7" creationId="{106351DD-DDEB-6C0E-84D1-89E423984481}"/>
          </ac:grpSpMkLst>
        </pc:grpChg>
        <pc:picChg chg="add mod">
          <ac:chgData name="Mel Houseman" userId="7d6e233f-1289-4a6a-9205-ee3f8642932a" providerId="ADAL" clId="{4D9B9FDB-7A1F-46B5-A580-31D667B52266}" dt="2022-11-07T15:04:25.376" v="1715" actId="1076"/>
          <ac:picMkLst>
            <pc:docMk/>
            <pc:sldMk cId="4024235504" sldId="273"/>
            <ac:picMk id="6" creationId="{0833229C-ADA4-25AF-8DA6-E08CFD9B3F97}"/>
          </ac:picMkLst>
        </pc:picChg>
        <pc:picChg chg="mod">
          <ac:chgData name="Mel Houseman" userId="7d6e233f-1289-4a6a-9205-ee3f8642932a" providerId="ADAL" clId="{4D9B9FDB-7A1F-46B5-A580-31D667B52266}" dt="2022-11-07T15:01:08.972" v="1628"/>
          <ac:picMkLst>
            <pc:docMk/>
            <pc:sldMk cId="4024235504" sldId="273"/>
            <ac:picMk id="9" creationId="{0D9665A8-E4B7-1733-C081-DA55DBBFFB4B}"/>
          </ac:picMkLst>
        </pc:picChg>
      </pc:sldChg>
      <pc:sldChg chg="addSp delSp modSp new mod replTag delTag">
        <pc:chgData name="Mel Houseman" userId="7d6e233f-1289-4a6a-9205-ee3f8642932a" providerId="ADAL" clId="{4D9B9FDB-7A1F-46B5-A580-31D667B52266}" dt="2022-11-07T15:12:41.649" v="2060"/>
        <pc:sldMkLst>
          <pc:docMk/>
          <pc:sldMk cId="3584334751" sldId="274"/>
        </pc:sldMkLst>
        <pc:spChg chg="add mod">
          <ac:chgData name="Mel Houseman" userId="7d6e233f-1289-4a6a-9205-ee3f8642932a" providerId="ADAL" clId="{4D9B9FDB-7A1F-46B5-A580-31D667B52266}" dt="2022-11-07T15:08:18.304" v="1914" actId="2085"/>
          <ac:spMkLst>
            <pc:docMk/>
            <pc:sldMk cId="3584334751" sldId="274"/>
            <ac:spMk id="2" creationId="{A786FD99-BF68-7EEE-D381-1E59BAC1850E}"/>
          </ac:spMkLst>
        </pc:spChg>
        <pc:spChg chg="add mod">
          <ac:chgData name="Mel Houseman" userId="7d6e233f-1289-4a6a-9205-ee3f8642932a" providerId="ADAL" clId="{4D9B9FDB-7A1F-46B5-A580-31D667B52266}" dt="2022-11-07T15:11:18.273" v="1958" actId="1076"/>
          <ac:spMkLst>
            <pc:docMk/>
            <pc:sldMk cId="3584334751" sldId="274"/>
            <ac:spMk id="3" creationId="{537AF2DD-C5B0-1FB0-4FC2-00B769D71472}"/>
          </ac:spMkLst>
        </pc:spChg>
        <pc:spChg chg="add del mod">
          <ac:chgData name="Mel Houseman" userId="7d6e233f-1289-4a6a-9205-ee3f8642932a" providerId="ADAL" clId="{4D9B9FDB-7A1F-46B5-A580-31D667B52266}" dt="2022-11-07T15:09:24.945" v="1939" actId="478"/>
          <ac:spMkLst>
            <pc:docMk/>
            <pc:sldMk cId="3584334751" sldId="274"/>
            <ac:spMk id="4" creationId="{68806BF3-D115-3E55-234D-8325A6417DF4}"/>
          </ac:spMkLst>
        </pc:spChg>
        <pc:spChg chg="del mod topLvl">
          <ac:chgData name="Mel Houseman" userId="7d6e233f-1289-4a6a-9205-ee3f8642932a" providerId="ADAL" clId="{4D9B9FDB-7A1F-46B5-A580-31D667B52266}" dt="2022-11-07T15:10:26.590" v="1948" actId="478"/>
          <ac:spMkLst>
            <pc:docMk/>
            <pc:sldMk cId="3584334751" sldId="274"/>
            <ac:spMk id="7" creationId="{75C7F72E-4BC7-990A-0968-F52B57E4F44E}"/>
          </ac:spMkLst>
        </pc:spChg>
        <pc:grpChg chg="add del mod">
          <ac:chgData name="Mel Houseman" userId="7d6e233f-1289-4a6a-9205-ee3f8642932a" providerId="ADAL" clId="{4D9B9FDB-7A1F-46B5-A580-31D667B52266}" dt="2022-11-07T15:10:23.170" v="1947" actId="165"/>
          <ac:grpSpMkLst>
            <pc:docMk/>
            <pc:sldMk cId="3584334751" sldId="274"/>
            <ac:grpSpMk id="6" creationId="{3E7B39E2-DAD2-9CD7-7FB1-03540C0F8357}"/>
          </ac:grpSpMkLst>
        </pc:grpChg>
        <pc:picChg chg="add mod ord">
          <ac:chgData name="Mel Houseman" userId="7d6e233f-1289-4a6a-9205-ee3f8642932a" providerId="ADAL" clId="{4D9B9FDB-7A1F-46B5-A580-31D667B52266}" dt="2022-11-07T15:11:12.519" v="1956" actId="1076"/>
          <ac:picMkLst>
            <pc:docMk/>
            <pc:sldMk cId="3584334751" sldId="274"/>
            <ac:picMk id="5" creationId="{0F19CD0B-BE87-3272-7749-ED5A3E1C2118}"/>
          </ac:picMkLst>
        </pc:picChg>
        <pc:picChg chg="mod topLvl">
          <ac:chgData name="Mel Houseman" userId="7d6e233f-1289-4a6a-9205-ee3f8642932a" providerId="ADAL" clId="{4D9B9FDB-7A1F-46B5-A580-31D667B52266}" dt="2022-11-07T15:11:07.246" v="1955" actId="1076"/>
          <ac:picMkLst>
            <pc:docMk/>
            <pc:sldMk cId="3584334751" sldId="274"/>
            <ac:picMk id="8" creationId="{E746AF9A-533C-8A77-5959-77191FE8BCA3}"/>
          </ac:picMkLst>
        </pc:picChg>
      </pc:sldChg>
      <pc:sldMasterChg chg="modSp setBg replTag delTag modSldLayout">
        <pc:chgData name="Mel Houseman" userId="7d6e233f-1289-4a6a-9205-ee3f8642932a" providerId="ADAL" clId="{4D9B9FDB-7A1F-46B5-A580-31D667B52266}" dt="2022-11-07T13:59:13.282" v="65" actId="207"/>
        <pc:sldMasterMkLst>
          <pc:docMk/>
          <pc:sldMasterMk cId="1916040954" sldId="2147483660"/>
        </pc:sldMasterMkLst>
        <pc:spChg chg="mod">
          <ac:chgData name="Mel Houseman" userId="7d6e233f-1289-4a6a-9205-ee3f8642932a" providerId="ADAL" clId="{4D9B9FDB-7A1F-46B5-A580-31D667B52266}" dt="2022-11-07T13:59:13.282" v="65" actId="207"/>
          <ac:spMkLst>
            <pc:docMk/>
            <pc:sldMasterMk cId="1916040954" sldId="2147483660"/>
            <ac:spMk id="2" creationId="{814BD6E7-CF9B-E520-7F6B-66405939A0D5}"/>
          </ac:spMkLst>
        </pc:spChg>
        <pc:sldLayoutChg chg="modSp replTag delTag">
          <pc:chgData name="Mel Houseman" userId="7d6e233f-1289-4a6a-9205-ee3f8642932a" providerId="ADAL" clId="{4D9B9FDB-7A1F-46B5-A580-31D667B52266}" dt="2022-11-07T13:58:50.099" v="59"/>
          <pc:sldLayoutMkLst>
            <pc:docMk/>
            <pc:sldMasterMk cId="1916040954" sldId="2147483660"/>
            <pc:sldLayoutMk cId="2506746562" sldId="2147483667"/>
          </pc:sldLayoutMkLst>
        </pc:sldLayoutChg>
      </pc:sldMasterChg>
    </pc:docChg>
  </pc:docChgLst>
  <pc:docChgLst>
    <pc:chgData name="Mel Houseman" userId="7d6e233f-1289-4a6a-9205-ee3f8642932a" providerId="ADAL" clId="{15905F48-190E-4D06-AA59-C4D742337EBC}"/>
    <pc:docChg chg="custSel modSld replTag delTag">
      <pc:chgData name="Mel Houseman" userId="7d6e233f-1289-4a6a-9205-ee3f8642932a" providerId="ADAL" clId="{15905F48-190E-4D06-AA59-C4D742337EBC}" dt="2022-12-13T16:36:34.758" v="4" actId="108"/>
      <pc:docMkLst>
        <pc:docMk/>
      </pc:docMkLst>
      <pc:sldChg chg="modSp mod replTag delTag">
        <pc:chgData name="Mel Houseman" userId="7d6e233f-1289-4a6a-9205-ee3f8642932a" providerId="ADAL" clId="{15905F48-190E-4D06-AA59-C4D742337EBC}" dt="2022-12-13T16:36:34.758" v="4" actId="108"/>
        <pc:sldMkLst>
          <pc:docMk/>
          <pc:sldMk cId="655534723" sldId="279"/>
        </pc:sldMkLst>
        <pc:spChg chg="mod">
          <ac:chgData name="Mel Houseman" userId="7d6e233f-1289-4a6a-9205-ee3f8642932a" providerId="ADAL" clId="{15905F48-190E-4D06-AA59-C4D742337EBC}" dt="2022-12-13T16:36:34.758" v="4" actId="108"/>
          <ac:spMkLst>
            <pc:docMk/>
            <pc:sldMk cId="655534723" sldId="279"/>
            <ac:spMk id="12" creationId="{D4DFC379-EE11-136F-C330-EEF3343719F1}"/>
          </ac:spMkLst>
        </pc:spChg>
      </pc:sldChg>
    </pc:docChg>
  </pc:docChgLst>
</pc:chgInfo>
</file>

<file path=ppt/media/image1.png>
</file>

<file path=ppt/media/image10.svg>
</file>

<file path=ppt/media/image11.jpeg>
</file>

<file path=ppt/media/image12.jpeg>
</file>

<file path=ppt/media/image13.jpe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053AC1-B938-4EBC-AFCC-E5B453A2BBC6}" type="datetimeFigureOut">
              <a:rPr lang="en-ZA" smtClean="0"/>
              <a:t>2022/12/13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5A8C2E-771F-4B01-A53D-38A5E76D57A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56565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86BA09B-1AB3-46BB-9E74-645B46030039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6171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BA5D-D71C-67D5-C32D-8BADAE5AA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E36E2-02E8-1E2B-BDB1-586DE485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DA86A-A42C-9573-661C-CA6CA9C3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8379-D879-1E65-4CDA-E1F250D1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FAAE-A75F-6D75-F7A6-0B331200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21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E19F-7AE6-66A5-75B1-E7EC8B0C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45EC43-63CA-031D-1A34-FF2BE344C7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EC08E-9F76-A020-69BB-391D9EBA0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E863C-4510-41E5-A1F4-0A8CCA63B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53B1C-FD4F-6E6B-D9DB-F883BA63E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880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49191-9C2B-D32C-0665-7271D8A57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60783-38A7-CBA7-9BFE-B5B214853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6D963-8753-43A3-DE89-8DDD8A69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43238-6C1C-1FE1-7EB2-C8EF1759C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34741-1E2D-663F-426B-D9CA672D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554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B4674-8636-8E04-7899-22B2BFD0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2B46B-56C6-BA70-6A12-29A9DF021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FB7CF-326E-4D44-E870-141357FF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8BF31-021C-FF9C-7F1A-E36123DC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6D10D-86A5-4BCD-8030-780B9C999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53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52C51-722F-C9ED-6F25-C6F884735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EC490-4766-9994-FD9A-D67D3BB9D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F26F-0557-FE5A-F708-DA41ABEED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7FDCD-6E0F-BAA6-F50A-170EBE247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EEF05-D766-3F60-44D6-2621ECFD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95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4151-93DB-BDF3-F92F-A185F4DD5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C7347-09E9-5022-4AE1-B20EAF921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233CD-AFF1-CF73-6EDB-A6E833419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D93F-987C-8BD4-43AB-6C886016F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3038F-8A1B-56C4-28B9-5FAE9F3D9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8DABB-0F3D-96ED-F449-9BA9C464E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5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3B0FA-B330-8BA2-09B6-EB1024C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B42AB-D8D5-5E63-497F-8D1DDAA6C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9ECCE5-986D-C6E4-DB6C-2F63870EE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DFBDB3-CBA5-2E7C-9D47-8ADCDE95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F5F9CA-1AC5-4C91-9D60-7559F3F44F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950004-D06E-C836-578F-3274F4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7693E-9C03-23AB-D38A-524C0474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D6731F-732F-AD79-20DA-8BDF8BAB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1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28BB-C232-B4D6-7F6C-030EBD9B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5095D7-0895-C7EB-340E-C549B242D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13A53-A668-28D4-6F5C-C0D33983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D31CF-7EB3-9C4D-275A-182C7645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82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74872-4A66-CC67-0A8C-729AFB0B6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C73F8-0ECE-C990-54EC-D96729A3A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C53AE-0568-2E58-1F1C-221F7D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746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E16A-9B6D-9DC8-AFEB-09B989B06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A55EF-30F9-DD16-6DF6-E36D572BC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77D88-31DC-E34F-B84F-63A224DB59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A4AA4-D421-1C3B-1711-381D0CE3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E1F3D-B49E-059E-9B14-D953BD93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65718-ECEE-AE03-AFF5-876C5D83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27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E713-27B7-B361-F4D3-9189EE449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17338-00E1-6FB4-23A0-BE3B5ADF4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F14173-388B-88E2-FD78-8CBE33B56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D2D76-CBFC-9E15-2376-5BE2F765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136A9-0937-F4F7-DD5F-CA6A7F5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A405C-0DE3-CFCD-CAB7-6955452B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72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BD6E7-CF9B-E520-7F6B-66405939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9A0D2-ACE3-4901-BD58-70AAAD086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3934D-CE90-9C0D-CA5C-EA7FA61071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CFF1A-132E-4B12-8CB5-D105609CA7E9}" type="datetimeFigureOut">
              <a:rPr lang="en-GB" smtClean="0"/>
              <a:t>13/12/2022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E657-41B1-6769-5AB8-3B0587D2D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BFC07-514E-46E1-4FFE-1491D1D7F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628AE-FFBE-4042-B500-C195AEEFD8C2}" type="slidenum">
              <a:rPr lang="en-GB" smtClean="0"/>
              <a:t>‹#›</a:t>
            </a:fld>
            <a:endParaRPr lang="en-GB"/>
          </a:p>
        </p:txBody>
      </p:sp>
    </p:spTree>
    <p:custDataLst>
      <p:tags r:id="rId13"/>
    </p:custDataLst>
    <p:extLst>
      <p:ext uri="{BB962C8B-B14F-4D97-AF65-F5344CB8AC3E}">
        <p14:creationId xmlns:p14="http://schemas.microsoft.com/office/powerpoint/2010/main" val="1916040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5" Type="http://schemas.openxmlformats.org/officeDocument/2006/relationships/image" Target="../media/image5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4DFC379-EE11-136F-C330-EEF3343719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 l="-32" r="-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7CDC7-4856-09D5-9279-D2B8CB25753A}"/>
              </a:ext>
            </a:extLst>
          </p:cNvPr>
          <p:cNvSpPr/>
          <p:nvPr/>
        </p:nvSpPr>
        <p:spPr>
          <a:xfrm>
            <a:off x="0" y="-1"/>
            <a:ext cx="12192000" cy="23621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C122E4-0E6E-11CA-3A06-99E84381566E}"/>
              </a:ext>
            </a:extLst>
          </p:cNvPr>
          <p:cNvSpPr/>
          <p:nvPr/>
        </p:nvSpPr>
        <p:spPr>
          <a:xfrm>
            <a:off x="-6961" y="513776"/>
            <a:ext cx="6692900" cy="14527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DIGITAL LITERACY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SKILLS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5546F-2388-F782-71F5-578A32F62273}"/>
              </a:ext>
            </a:extLst>
          </p:cNvPr>
          <p:cNvSpPr/>
          <p:nvPr/>
        </p:nvSpPr>
        <p:spPr>
          <a:xfrm>
            <a:off x="0" y="2350451"/>
            <a:ext cx="4577739" cy="673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08000" tIns="45720" rIns="252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ADVANCED USERS</a:t>
            </a:r>
            <a:endParaRPr kumimoji="0" lang="en-ZA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94457A-46E9-1A23-9700-737D40F50532}"/>
              </a:ext>
            </a:extLst>
          </p:cNvPr>
          <p:cNvSpPr/>
          <p:nvPr/>
        </p:nvSpPr>
        <p:spPr>
          <a:xfrm>
            <a:off x="9067878" y="3857154"/>
            <a:ext cx="3131084" cy="3000845"/>
          </a:xfrm>
          <a:prstGeom prst="rect">
            <a:avLst/>
          </a:pr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7407" b="-1111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33229C-ADA4-25AF-8DA6-E08CFD9B3F9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0" y="4608090"/>
            <a:ext cx="1761503" cy="170840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06351DD-DDEB-6C0E-84D1-89E423984481}"/>
              </a:ext>
            </a:extLst>
          </p:cNvPr>
          <p:cNvGrpSpPr/>
          <p:nvPr/>
        </p:nvGrpSpPr>
        <p:grpSpPr>
          <a:xfrm>
            <a:off x="9695829" y="111126"/>
            <a:ext cx="1920874" cy="1920874"/>
            <a:chOff x="2514600" y="0"/>
            <a:chExt cx="3429000" cy="3429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47802C9-4DBB-C6A3-289D-F5F5EC70DE67}"/>
                </a:ext>
              </a:extLst>
            </p:cNvPr>
            <p:cNvSpPr/>
            <p:nvPr/>
          </p:nvSpPr>
          <p:spPr>
            <a:xfrm>
              <a:off x="2514600" y="0"/>
              <a:ext cx="34290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ZA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D9665A8-E4B7-1733-C081-DA55DBBFFB4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32710" y="678345"/>
              <a:ext cx="3158490" cy="1943686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655534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0B3DC2-FE5C-DC82-ECBC-80C7ED393DD1}"/>
              </a:ext>
            </a:extLst>
          </p:cNvPr>
          <p:cNvSpPr/>
          <p:nvPr/>
        </p:nvSpPr>
        <p:spPr>
          <a:xfrm>
            <a:off x="0" y="0"/>
            <a:ext cx="12192000" cy="4435378"/>
          </a:xfrm>
          <a:prstGeom prst="rect">
            <a:avLst/>
          </a:prstGeom>
          <a:blipFill>
            <a:blip r:embed="rId4"/>
            <a:srcRect/>
            <a:stretch>
              <a:fillRect t="-41032" b="-4103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464586-6F32-DA9C-BAAB-27A934F73D58}"/>
              </a:ext>
            </a:extLst>
          </p:cNvPr>
          <p:cNvSpPr/>
          <p:nvPr/>
        </p:nvSpPr>
        <p:spPr>
          <a:xfrm>
            <a:off x="0" y="3018703"/>
            <a:ext cx="3829439" cy="82059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Module 3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alpha val="58000"/>
                  </a:srgbClr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kumimoji="0" lang="en-ZA" sz="1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5B0CED-5EFC-80BB-5470-A58057B18F92}"/>
              </a:ext>
            </a:extLst>
          </p:cNvPr>
          <p:cNvSpPr/>
          <p:nvPr/>
        </p:nvSpPr>
        <p:spPr>
          <a:xfrm>
            <a:off x="0" y="3993126"/>
            <a:ext cx="5704609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Communication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BB5EA2-660F-23F4-B81E-55F88B2AFA0B}"/>
              </a:ext>
            </a:extLst>
          </p:cNvPr>
          <p:cNvSpPr/>
          <p:nvPr/>
        </p:nvSpPr>
        <p:spPr>
          <a:xfrm>
            <a:off x="0" y="4967549"/>
            <a:ext cx="7622406" cy="8205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90043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and collaboration</a:t>
            </a:r>
            <a:endParaRPr kumimoji="0" lang="en-ZA" sz="4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235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FCDAD-3707-1CAD-108C-73EF7E8353CC}"/>
              </a:ext>
            </a:extLst>
          </p:cNvPr>
          <p:cNvSpPr/>
          <p:nvPr/>
        </p:nvSpPr>
        <p:spPr>
          <a:xfrm>
            <a:off x="-8846" y="2422622"/>
            <a:ext cx="12209692" cy="4435378"/>
          </a:xfrm>
          <a:prstGeom prst="rect">
            <a:avLst/>
          </a:prstGeom>
          <a:solidFill>
            <a:srgbClr val="00AEE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BEB05C-351A-91BF-A9C6-2DED227AA71B}"/>
              </a:ext>
            </a:extLst>
          </p:cNvPr>
          <p:cNvSpPr/>
          <p:nvPr/>
        </p:nvSpPr>
        <p:spPr>
          <a:xfrm>
            <a:off x="1019175" y="1060993"/>
            <a:ext cx="1968874" cy="19688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1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Arial" panose="020B0604020202020204" pitchFamily="34" charset="0"/>
                <a:cs typeface="Times New Roman" panose="02020603050405020304" pitchFamily="18" charset="0"/>
              </a:rPr>
              <a:t>6</a:t>
            </a:r>
            <a:endParaRPr kumimoji="0" lang="en-ZA" sz="4400" b="0" i="0" u="none" strike="noStrike" kern="1200" cap="none" spc="0" normalizeH="0" baseline="0" noProof="0" dirty="0">
              <a:ln>
                <a:noFill/>
              </a:ln>
              <a:solidFill>
                <a:srgbClr val="2D2926"/>
              </a:solidFill>
              <a:effectLst/>
              <a:uLnTx/>
              <a:uFillTx/>
              <a:latin typeface="Arial" panose="020B0604020202020204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B0408655-3607-221D-CA9E-736FEB36E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3029867"/>
            <a:ext cx="6766784" cy="174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36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Unit 6: Digital emotional intelligence</a:t>
            </a:r>
            <a:endParaRPr lang="en-ZA" sz="6000" b="1" dirty="0">
              <a:solidFill>
                <a:srgbClr val="FFFFFF"/>
              </a:solidFill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D7E3BEA-C92D-B8C6-D07C-4A1336D06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539278" y="2229200"/>
            <a:ext cx="3079115" cy="3079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8019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2A0DC2C-002C-E3C0-69C8-0DFF4321DD23}"/>
              </a:ext>
            </a:extLst>
          </p:cNvPr>
          <p:cNvSpPr/>
          <p:nvPr/>
        </p:nvSpPr>
        <p:spPr>
          <a:xfrm>
            <a:off x="7421878" y="0"/>
            <a:ext cx="4770121" cy="6858000"/>
          </a:xfrm>
          <a:prstGeom prst="rect">
            <a:avLst/>
          </a:prstGeom>
          <a:blipFill>
            <a:blip r:embed="rId3"/>
            <a:srcRect/>
            <a:stretch>
              <a:fillRect l="-1837" r="-183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5" y="1"/>
            <a:ext cx="69056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What is digital emotional intelligence</a:t>
            </a:r>
            <a:r>
              <a:rPr lang="en-GB"/>
              <a:t>?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C55-8B1A-448D-9867-33F7F6822F75}"/>
              </a:ext>
            </a:extLst>
          </p:cNvPr>
          <p:cNvSpPr txBox="1">
            <a:spLocks/>
          </p:cNvSpPr>
          <p:nvPr/>
        </p:nvSpPr>
        <p:spPr>
          <a:xfrm>
            <a:off x="1019175" y="2026227"/>
            <a:ext cx="5703743" cy="388721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How we feel affects the way that we navigate the digital world. 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If we don’t communicate well on social media, it can also divide us and do harm.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When we communicate digitally, we can only interpret what we see on the screen of our device.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Our digital actions have real-world consequences.  </a:t>
            </a:r>
          </a:p>
          <a:p>
            <a:pPr marL="342900" indent="-34290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We need to develop awareness and skills that help us navigate the digital world so that we can manage the positive and negative impact of interacting digitally. </a:t>
            </a:r>
            <a:endParaRPr lang="en-GB" sz="19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851763-8192-D7D7-22FB-AF4CFE11A060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1958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1019174" y="0"/>
            <a:ext cx="11172825" cy="1423447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GB" dirty="0"/>
              <a:t>Physical versus digital emotion indicators and </a:t>
            </a:r>
            <a:r>
              <a:rPr lang="en-GB"/>
              <a:t>tools </a:t>
            </a:r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7C3FAB-1BC2-B6D9-A4CC-6B92DCEE5C7B}"/>
              </a:ext>
            </a:extLst>
          </p:cNvPr>
          <p:cNvSpPr txBox="1">
            <a:spLocks/>
          </p:cNvSpPr>
          <p:nvPr/>
        </p:nvSpPr>
        <p:spPr>
          <a:xfrm>
            <a:off x="1019175" y="1930211"/>
            <a:ext cx="9435402" cy="186874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We need to learn how to interpret or read </a:t>
            </a:r>
            <a:r>
              <a:rPr lang="en-GB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digital emotions</a:t>
            </a: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.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GB" sz="1800" dirty="0">
                <a:solidFill>
                  <a:srgbClr val="2D2926"/>
                </a:solidFill>
                <a:latin typeface="Arial" panose="020B0604020202020204"/>
              </a:rPr>
              <a:t>Digital emotions </a:t>
            </a: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spread faster than physical emotion because of the speed of digital communications.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GB" sz="1800" dirty="0">
                <a:solidFill>
                  <a:schemeClr val="bg1"/>
                </a:solidFill>
                <a:ea typeface="Times New Roman" panose="02020603050405020304" pitchFamily="18" charset="0"/>
              </a:rPr>
              <a:t>Online communities allow messages to travel further and faster than they do in the physical world.  </a:t>
            </a:r>
          </a:p>
        </p:txBody>
      </p:sp>
      <p:pic>
        <p:nvPicPr>
          <p:cNvPr id="7" name="Picture 6" descr="A picture containing person, toy&#10;&#10;Description automatically generated">
            <a:extLst>
              <a:ext uri="{FF2B5EF4-FFF2-40B4-BE49-F238E27FC236}">
                <a16:creationId xmlns:a16="http://schemas.microsoft.com/office/drawing/2014/main" id="{96B2C0BB-F4B7-15B8-6329-15D349373C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80" b="43612"/>
          <a:stretch/>
        </p:blipFill>
        <p:spPr>
          <a:xfrm>
            <a:off x="0" y="4056993"/>
            <a:ext cx="12192000" cy="280100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11C5BD2-3035-A89F-1B30-E3A99419E1A1}"/>
              </a:ext>
            </a:extLst>
          </p:cNvPr>
          <p:cNvSpPr/>
          <p:nvPr/>
        </p:nvSpPr>
        <p:spPr>
          <a:xfrm>
            <a:off x="0" y="0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48643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B160E088-B2B5-78E9-5A9A-5B1A4D428E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333" r="29118" b="1022"/>
          <a:stretch/>
        </p:blipFill>
        <p:spPr>
          <a:xfrm>
            <a:off x="0" y="0"/>
            <a:ext cx="4748227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D98B9C-04E9-5F59-478B-0A2088285445}"/>
              </a:ext>
            </a:extLst>
          </p:cNvPr>
          <p:cNvSpPr txBox="1">
            <a:spLocks/>
          </p:cNvSpPr>
          <p:nvPr/>
        </p:nvSpPr>
        <p:spPr>
          <a:xfrm>
            <a:off x="4222376" y="958010"/>
            <a:ext cx="7969624" cy="1423446"/>
          </a:xfrm>
          <a:prstGeom prst="rect">
            <a:avLst/>
          </a:prstGeom>
          <a:solidFill>
            <a:schemeClr val="accent2"/>
          </a:solidFill>
          <a:ln w="25400">
            <a:noFill/>
          </a:ln>
        </p:spPr>
        <p:txBody>
          <a:bodyPr lIns="360000" rIns="54000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Interpersonal digital </a:t>
            </a:r>
            <a:r>
              <a:rPr lang="en-US"/>
              <a:t>interaction </a:t>
            </a:r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7C3FAB-1BC2-B6D9-A4CC-6B92DCEE5C7B}"/>
              </a:ext>
            </a:extLst>
          </p:cNvPr>
          <p:cNvSpPr txBox="1">
            <a:spLocks/>
          </p:cNvSpPr>
          <p:nvPr/>
        </p:nvSpPr>
        <p:spPr>
          <a:xfrm>
            <a:off x="5394960" y="2740220"/>
            <a:ext cx="5741353" cy="315977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Whatever you write or post online can be found by others. You have a </a:t>
            </a:r>
            <a:r>
              <a:rPr lang="en-US" sz="1800" b="1" dirty="0">
                <a:solidFill>
                  <a:schemeClr val="bg1"/>
                </a:solidFill>
                <a:ea typeface="Times New Roman" panose="02020603050405020304" pitchFamily="18" charset="0"/>
              </a:rPr>
              <a:t>digital footprint 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that people can track.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Being polite shows respect. Being grateful for compliments, help, or advice shows respect.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Avoid gossip! Write clear, simple sentences.  </a:t>
            </a:r>
          </a:p>
          <a:p>
            <a:pPr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70000"/>
              <a:buFontTx/>
              <a:buChar char="•"/>
              <a:tabLst>
                <a:tab pos="457200" algn="l"/>
              </a:tabLst>
            </a:pP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Don’t swear, gossip, </a:t>
            </a:r>
            <a:r>
              <a:rPr lang="en-US" sz="1800" dirty="0" err="1">
                <a:solidFill>
                  <a:schemeClr val="bg1"/>
                </a:solidFill>
                <a:ea typeface="Times New Roman" panose="02020603050405020304" pitchFamily="18" charset="0"/>
              </a:rPr>
              <a:t>criticise</a:t>
            </a:r>
            <a:r>
              <a:rPr lang="en-US" sz="1800" dirty="0">
                <a:solidFill>
                  <a:schemeClr val="bg1"/>
                </a:solidFill>
                <a:ea typeface="Times New Roman" panose="02020603050405020304" pitchFamily="18" charset="0"/>
              </a:rPr>
              <a:t>, or condemn anyone online. Only use emoticons when you know what they mean.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1C5BD2-3035-A89F-1B30-E3A99419E1A1}"/>
              </a:ext>
            </a:extLst>
          </p:cNvPr>
          <p:cNvSpPr/>
          <p:nvPr/>
        </p:nvSpPr>
        <p:spPr>
          <a:xfrm>
            <a:off x="11172825" y="958010"/>
            <a:ext cx="1019175" cy="14234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100"/>
              </a:spcAft>
            </a:pPr>
            <a:endParaRPr lang="en-ZA" sz="11500" dirty="0">
              <a:solidFill>
                <a:srgbClr val="FFFFFF"/>
              </a:solidFill>
              <a:latin typeface="Arial" panose="020B0604020202020204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57962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21BC3C-C630-DA32-CC62-0EF8BBCB59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5D9563-4DC4-E88D-B6BB-AE1B5F26627B}"/>
              </a:ext>
            </a:extLst>
          </p:cNvPr>
          <p:cNvSpPr/>
          <p:nvPr/>
        </p:nvSpPr>
        <p:spPr>
          <a:xfrm>
            <a:off x="0" y="0"/>
            <a:ext cx="479425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1E031B-F132-3110-1A91-42F60D76533E}"/>
              </a:ext>
            </a:extLst>
          </p:cNvPr>
          <p:cNvSpPr txBox="1">
            <a:spLocks/>
          </p:cNvSpPr>
          <p:nvPr/>
        </p:nvSpPr>
        <p:spPr>
          <a:xfrm>
            <a:off x="1019175" y="198954"/>
            <a:ext cx="8670925" cy="1177844"/>
          </a:xfrm>
          <a:prstGeom prst="rect">
            <a:avLst/>
          </a:prstGeom>
          <a:noFill/>
          <a:ln w="25400">
            <a:noFill/>
          </a:ln>
        </p:spPr>
        <p:txBody>
          <a:bodyPr lIns="0" tIns="0" rIns="0" bIns="0" anchor="ctr" anchorCtr="0">
            <a:no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cap="none" spc="0" normalizeH="0" baseline="0">
                <a:ln>
                  <a:noFill/>
                </a:ln>
                <a:solidFill>
                  <a:srgbClr val="80BD41"/>
                </a:solidFill>
                <a:effectLst/>
                <a:uLnTx/>
                <a:uFillTx/>
                <a:latin typeface="Arial" panose="020B0604020202020204"/>
                <a:ea typeface="Times New Roman" panose="02020603050405020304" pitchFamily="18" charset="0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Skills </a:t>
            </a:r>
            <a:r>
              <a:rPr lang="en-US"/>
              <a:t>to practise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B75B8A-94CD-F441-95F6-1DD882FFEE78}"/>
              </a:ext>
            </a:extLst>
          </p:cNvPr>
          <p:cNvSpPr txBox="1"/>
          <p:nvPr/>
        </p:nvSpPr>
        <p:spPr>
          <a:xfrm>
            <a:off x="1019175" y="1575752"/>
            <a:ext cx="10117138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1800" b="1" dirty="0">
                <a:solidFill>
                  <a:schemeClr val="bg1"/>
                </a:solidFill>
              </a:rPr>
              <a:t>Identify conflicts to mitigate the psychosocial impact.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Reflect on the two Skype or Zoom meetings that you participated in during the last two units.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List they type of conflict that may have occurred during those meetings.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During the second meeting, you discussed changes in netiquette to improve behaviour.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Now list what you could do to help a person during or after a meeting where they have felt unheard or bullied. 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lphaLcParenR"/>
            </a:pPr>
            <a:r>
              <a:rPr lang="en-GB" dirty="0">
                <a:solidFill>
                  <a:schemeClr val="bg1"/>
                </a:solidFill>
              </a:rPr>
              <a:t>Also think about social media and hurtful comments that people post. How could you help a friend who has experienced this type of cyberbullying?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327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86FD99-BF68-7EEE-D381-1E59BAC1850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537AF2DD-C5B0-1FB0-4FC2-00B769D714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175" y="944563"/>
            <a:ext cx="3095625" cy="2369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b" anchorCtr="0">
            <a:spAutoFit/>
          </a:bodyPr>
          <a:lstStyle/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All back covers should include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contact information of the section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producing the work.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 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100"/>
              </a:spcAft>
            </a:pPr>
            <a:r>
              <a:rPr lang="en-US" sz="1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© United Nations Children’s Fund (UNICEF) [month and year of publication]</a:t>
            </a:r>
            <a:endParaRPr lang="en-ZA" sz="1400" dirty="0">
              <a:solidFill>
                <a:srgbClr val="2D2926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746AF9A-533C-8A77-5959-77191FE8B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85902" y="4729181"/>
            <a:ext cx="1986923" cy="12227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19CD0B-BE87-3272-7749-ED5A3E1C211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930" y="4616650"/>
            <a:ext cx="1492779" cy="14477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43347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UMUZI" val="zDZpg9tc"/>
  <p:tag name="ARTICULATE_SLIDE_THUMBNAIL_REFRESH" val="1"/>
  <p:tag name="ARTICULATE_SLIDE_COUNT" val="8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Umuzi">
  <a:themeElements>
    <a:clrScheme name="Custom 5">
      <a:dk1>
        <a:srgbClr val="2D2926"/>
      </a:dk1>
      <a:lt1>
        <a:sysClr val="window" lastClr="FFFFFF"/>
      </a:lt1>
      <a:dk2>
        <a:srgbClr val="777779"/>
      </a:dk2>
      <a:lt2>
        <a:srgbClr val="F2F2F2"/>
      </a:lt2>
      <a:accent1>
        <a:srgbClr val="374EA2"/>
      </a:accent1>
      <a:accent2>
        <a:srgbClr val="00AEEF"/>
      </a:accent2>
      <a:accent3>
        <a:srgbClr val="F26A21"/>
      </a:accent3>
      <a:accent4>
        <a:srgbClr val="E2231A"/>
      </a:accent4>
      <a:accent5>
        <a:srgbClr val="80BD41"/>
      </a:accent5>
      <a:accent6>
        <a:srgbClr val="961A49"/>
      </a:accent6>
      <a:hlink>
        <a:srgbClr val="1CABE2"/>
      </a:hlink>
      <a:folHlink>
        <a:srgbClr val="961A4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uzi" id="{C12BF6EC-173D-4CC1-96C3-9F58D536EEB1}" vid="{FCB3C336-C0A1-489C-B21B-068C8AEB81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3692D8D4163F04F8E1A3324249F32C9" ma:contentTypeVersion="17" ma:contentTypeDescription="Create a new document." ma:contentTypeScope="" ma:versionID="7c28b8c47c26ae010a28427a3ca36ab3">
  <xsd:schema xmlns:xsd="http://www.w3.org/2001/XMLSchema" xmlns:xs="http://www.w3.org/2001/XMLSchema" xmlns:p="http://schemas.microsoft.com/office/2006/metadata/properties" xmlns:ns2="d76b4fb4-2278-4a25-a896-0b722ffdd1c0" xmlns:ns3="0b9c0896-1fb9-4fbc-a487-1a5e3e3a5831" targetNamespace="http://schemas.microsoft.com/office/2006/metadata/properties" ma:root="true" ma:fieldsID="f0eb6a31593b933178f17481c635ed7b" ns2:_="" ns3:_="">
    <xsd:import namespace="d76b4fb4-2278-4a25-a896-0b722ffdd1c0"/>
    <xsd:import namespace="0b9c0896-1fb9-4fbc-a487-1a5e3e3a58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3:TaxCatchAll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b4fb4-2278-4a25-a896-0b722ffdd1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ee906c4f-05ad-4422-af55-580c077314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9c0896-1fb9-4fbc-a487-1a5e3e3a583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77879d7d-b7f5-4323-8e31-223010c9eb82}" ma:internalName="TaxCatchAll" ma:showField="CatchAllData" ma:web="0b9c0896-1fb9-4fbc-a487-1a5e3e3a583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b9c0896-1fb9-4fbc-a487-1a5e3e3a5831" xsi:nil="true"/>
    <lcf76f155ced4ddcb4097134ff3c332f xmlns="d76b4fb4-2278-4a25-a896-0b722ffdd1c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23EADDF-447F-47CE-A422-FE34E16E92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450925A-7D80-43B7-8C61-50F18FA7F0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6b4fb4-2278-4a25-a896-0b722ffdd1c0"/>
    <ds:schemaRef ds:uri="0b9c0896-1fb9-4fbc-a487-1a5e3e3a5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2A3C44-0B54-4ADD-99B9-ED2E9D9B6EA6}">
  <ds:schemaRefs>
    <ds:schemaRef ds:uri="http://schemas.microsoft.com/office/2006/metadata/properties"/>
    <ds:schemaRef ds:uri="http://schemas.microsoft.com/office/infopath/2007/PartnerControls"/>
    <ds:schemaRef ds:uri="0b9c0896-1fb9-4fbc-a487-1a5e3e3a5831"/>
    <ds:schemaRef ds:uri="d76b4fb4-2278-4a25-a896-0b722ffdd1c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</TotalTime>
  <Words>368</Words>
  <Application>Microsoft Office PowerPoint</Application>
  <PresentationFormat>Widescreen</PresentationFormat>
  <Paragraphs>36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Symbol</vt:lpstr>
      <vt:lpstr>Umuzi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1.1: Browsing, searching and filtering data, information and digital content</dc:title>
  <dc:creator>Sue Cromhout</dc:creator>
  <cp:lastModifiedBy>Mel Houseman</cp:lastModifiedBy>
  <cp:revision>1</cp:revision>
  <dcterms:created xsi:type="dcterms:W3CDTF">2022-10-18T08:17:32Z</dcterms:created>
  <dcterms:modified xsi:type="dcterms:W3CDTF">2022-12-13T16:36:37Z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7592F897-D6AB-44AE-886F-6AEF046C8D29</vt:lpwstr>
  </property>
  <property fmtid="{D5CDD505-2E9C-101B-9397-08002B2CF9AE}" pid="3" name="ArticulatePath">
    <vt:lpwstr>https://digitalfrontiersinstitu.sharepoint.com/collaborations/Mel/Umuzi/GD_PowerPointSlideDecks/Umuzi_Unit 1.1_Sample slide deck_V1_MelEdit</vt:lpwstr>
  </property>
  <property fmtid="{D5CDD505-2E9C-101B-9397-08002B2CF9AE}" pid="4" name="ContentTypeId">
    <vt:lpwstr>0x0101006B7287C92A8E6C408EA5EFB87765FC1D</vt:lpwstr>
  </property>
  <property fmtid="{D5CDD505-2E9C-101B-9397-08002B2CF9AE}" pid="5" name="MediaServiceImageTags">
    <vt:lpwstr/>
  </property>
</Properties>
</file>

<file path=docProps/thumbnail.jpeg>
</file>